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306" r:id="rId3"/>
    <p:sldId id="307" r:id="rId4"/>
    <p:sldId id="308" r:id="rId5"/>
    <p:sldId id="290" r:id="rId6"/>
    <p:sldId id="310" r:id="rId7"/>
    <p:sldId id="303" r:id="rId8"/>
    <p:sldId id="309" r:id="rId9"/>
    <p:sldId id="31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C98EE-9D2F-4A94-B774-EB5CC6E683FD}" type="doc">
      <dgm:prSet loTypeId="urn:microsoft.com/office/officeart/2005/8/layout/process3" loCatId="process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3330D33-4C7D-479E-9B57-4CA1A1201E67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Разработка ПС </a:t>
          </a:r>
          <a:endParaRPr lang="ru-RU" sz="1000" dirty="0">
            <a:solidFill>
              <a:schemeClr val="tx1"/>
            </a:solidFill>
          </a:endParaRPr>
        </a:p>
      </dgm:t>
    </dgm:pt>
    <dgm:pt modelId="{66E4F68E-FC30-4A0F-9DFE-BF5EA546C522}" type="parTrans" cxnId="{C070D73E-6D25-41B0-BE0E-12283A8B4CE4}">
      <dgm:prSet/>
      <dgm:spPr/>
      <dgm:t>
        <a:bodyPr/>
        <a:lstStyle/>
        <a:p>
          <a:endParaRPr lang="ru-RU" sz="1000"/>
        </a:p>
      </dgm:t>
    </dgm:pt>
    <dgm:pt modelId="{AA4D59E5-8ACD-4BD5-9C60-98FE37C5DCF7}" type="sibTrans" cxnId="{C070D73E-6D25-41B0-BE0E-12283A8B4CE4}">
      <dgm:prSet custT="1"/>
      <dgm:spPr/>
      <dgm:t>
        <a:bodyPr/>
        <a:lstStyle/>
        <a:p>
          <a:endParaRPr lang="ru-RU" sz="1000"/>
        </a:p>
      </dgm:t>
    </dgm:pt>
    <dgm:pt modelId="{03EE127C-A44B-40E0-9D90-EDA4242BD2F4}">
      <dgm:prSet phldrT="[Текст]" custT="1"/>
      <dgm:spPr/>
      <dgm:t>
        <a:bodyPr/>
        <a:lstStyle/>
        <a:p>
          <a:r>
            <a:rPr lang="ru-RU" sz="1000" dirty="0" smtClean="0"/>
            <a:t>Компании-работодатели выступают </a:t>
          </a:r>
          <a:r>
            <a:rPr lang="ru-RU" sz="1000" dirty="0" err="1" smtClean="0"/>
            <a:t>соразработчиками</a:t>
          </a:r>
          <a:r>
            <a:rPr lang="ru-RU" sz="1000" dirty="0" smtClean="0"/>
            <a:t>, экспертами, согласующими сторонами</a:t>
          </a:r>
          <a:endParaRPr lang="ru-RU" sz="1000" dirty="0"/>
        </a:p>
      </dgm:t>
    </dgm:pt>
    <dgm:pt modelId="{BB22D893-F437-4A67-943E-B9F83497D9CD}" type="parTrans" cxnId="{5EB804BF-AF00-4117-8EEE-B559F9C727A1}">
      <dgm:prSet/>
      <dgm:spPr/>
      <dgm:t>
        <a:bodyPr/>
        <a:lstStyle/>
        <a:p>
          <a:endParaRPr lang="ru-RU" sz="1000"/>
        </a:p>
      </dgm:t>
    </dgm:pt>
    <dgm:pt modelId="{657292A1-CFC5-476F-AD03-66D472FFEAEE}" type="sibTrans" cxnId="{5EB804BF-AF00-4117-8EEE-B559F9C727A1}">
      <dgm:prSet/>
      <dgm:spPr/>
      <dgm:t>
        <a:bodyPr/>
        <a:lstStyle/>
        <a:p>
          <a:endParaRPr lang="ru-RU" sz="1000"/>
        </a:p>
      </dgm:t>
    </dgm:pt>
    <dgm:pt modelId="{D320F6DB-4E6F-495F-A4C5-9B7E2EA9DC0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Проведение ПОА </a:t>
          </a:r>
          <a:endParaRPr lang="ru-RU" sz="1000" dirty="0">
            <a:solidFill>
              <a:schemeClr val="tx1"/>
            </a:solidFill>
          </a:endParaRPr>
        </a:p>
      </dgm:t>
    </dgm:pt>
    <dgm:pt modelId="{5E6D05A4-CE4C-4A2E-ABF5-8F3C09F1FA9D}" type="parTrans" cxnId="{ABD8BD52-A632-4633-B5A6-6407DD4EF878}">
      <dgm:prSet/>
      <dgm:spPr/>
      <dgm:t>
        <a:bodyPr/>
        <a:lstStyle/>
        <a:p>
          <a:endParaRPr lang="ru-RU" sz="1000"/>
        </a:p>
      </dgm:t>
    </dgm:pt>
    <dgm:pt modelId="{95E4010D-82F8-4C24-88E5-0014E6473CDA}" type="sibTrans" cxnId="{ABD8BD52-A632-4633-B5A6-6407DD4EF878}">
      <dgm:prSet custT="1"/>
      <dgm:spPr/>
      <dgm:t>
        <a:bodyPr/>
        <a:lstStyle/>
        <a:p>
          <a:endParaRPr lang="ru-RU" sz="1000"/>
        </a:p>
      </dgm:t>
    </dgm:pt>
    <dgm:pt modelId="{C45D239E-260F-4B77-A5D9-6CEB415F94C6}">
      <dgm:prSet phldrT="[Текст]" custT="1"/>
      <dgm:spPr/>
      <dgm:t>
        <a:bodyPr/>
        <a:lstStyle/>
        <a:p>
          <a:r>
            <a:rPr lang="ru-RU" sz="1000" dirty="0" smtClean="0"/>
            <a:t>Представители работодателей входят в состав экспертной комиссии</a:t>
          </a:r>
          <a:endParaRPr lang="ru-RU" sz="1000" dirty="0"/>
        </a:p>
      </dgm:t>
    </dgm:pt>
    <dgm:pt modelId="{EF08016E-9BF0-40C8-A238-C9EF8194C0D9}" type="parTrans" cxnId="{7E89B307-3067-4380-BC71-1068D8365BFC}">
      <dgm:prSet/>
      <dgm:spPr/>
      <dgm:t>
        <a:bodyPr/>
        <a:lstStyle/>
        <a:p>
          <a:endParaRPr lang="ru-RU" sz="1000"/>
        </a:p>
      </dgm:t>
    </dgm:pt>
    <dgm:pt modelId="{B85C818E-D5B1-4C93-9391-8D33FCD66E86}" type="sibTrans" cxnId="{7E89B307-3067-4380-BC71-1068D8365BFC}">
      <dgm:prSet/>
      <dgm:spPr/>
      <dgm:t>
        <a:bodyPr/>
        <a:lstStyle/>
        <a:p>
          <a:endParaRPr lang="ru-RU" sz="1000"/>
        </a:p>
      </dgm:t>
    </dgm:pt>
    <dgm:pt modelId="{CAAD3C2D-4277-4242-8A9A-8D467F6BC214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Экспертиза ФГОС и ПООП</a:t>
          </a:r>
          <a:endParaRPr lang="ru-RU" sz="1000" dirty="0">
            <a:solidFill>
              <a:schemeClr val="tx1"/>
            </a:solidFill>
          </a:endParaRPr>
        </a:p>
      </dgm:t>
    </dgm:pt>
    <dgm:pt modelId="{EAE41CB7-CE53-4BF9-96E5-997FE839699B}" type="parTrans" cxnId="{1C262B71-3C24-4E76-8BCC-D668FB5B0074}">
      <dgm:prSet/>
      <dgm:spPr/>
      <dgm:t>
        <a:bodyPr/>
        <a:lstStyle/>
        <a:p>
          <a:endParaRPr lang="ru-RU" sz="1000"/>
        </a:p>
      </dgm:t>
    </dgm:pt>
    <dgm:pt modelId="{9E396194-3171-4177-B914-D4F4590F3A60}" type="sibTrans" cxnId="{1C262B71-3C24-4E76-8BCC-D668FB5B0074}">
      <dgm:prSet custT="1"/>
      <dgm:spPr/>
      <dgm:t>
        <a:bodyPr/>
        <a:lstStyle/>
        <a:p>
          <a:endParaRPr lang="ru-RU" sz="1000"/>
        </a:p>
      </dgm:t>
    </dgm:pt>
    <dgm:pt modelId="{08A2CF13-6292-42EA-9C6F-15825D4BE70E}">
      <dgm:prSet phldrT="[Текст]" custT="1"/>
      <dgm:spPr/>
      <dgm:t>
        <a:bodyPr/>
        <a:lstStyle/>
        <a:p>
          <a:r>
            <a:rPr lang="ru-RU" sz="1000" dirty="0" smtClean="0"/>
            <a:t>Представители работодателей входят в состав экспертных групп</a:t>
          </a:r>
          <a:endParaRPr lang="ru-RU" sz="1000" dirty="0"/>
        </a:p>
      </dgm:t>
    </dgm:pt>
    <dgm:pt modelId="{E37E7628-1517-4374-96B9-F4F7A3C9DA75}" type="parTrans" cxnId="{44BA4EE3-67C2-4B2D-B89F-86DF75E3A944}">
      <dgm:prSet/>
      <dgm:spPr/>
      <dgm:t>
        <a:bodyPr/>
        <a:lstStyle/>
        <a:p>
          <a:endParaRPr lang="ru-RU" sz="1000"/>
        </a:p>
      </dgm:t>
    </dgm:pt>
    <dgm:pt modelId="{2F3BB222-9923-4E8E-8D18-5341513F7ACF}" type="sibTrans" cxnId="{44BA4EE3-67C2-4B2D-B89F-86DF75E3A944}">
      <dgm:prSet/>
      <dgm:spPr/>
      <dgm:t>
        <a:bodyPr/>
        <a:lstStyle/>
        <a:p>
          <a:endParaRPr lang="ru-RU" sz="1000"/>
        </a:p>
      </dgm:t>
    </dgm:pt>
    <dgm:pt modelId="{68C1DC00-AFFC-4AE2-A7A4-0D059A694891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Разработка ОС</a:t>
          </a:r>
          <a:endParaRPr lang="ru-RU" sz="1000" dirty="0">
            <a:solidFill>
              <a:schemeClr val="tx1"/>
            </a:solidFill>
          </a:endParaRPr>
        </a:p>
      </dgm:t>
    </dgm:pt>
    <dgm:pt modelId="{478AD05B-26E0-41E1-A9B6-36C812DF1529}" type="parTrans" cxnId="{B452CB04-0245-4E0C-B2F7-717FA574B01F}">
      <dgm:prSet/>
      <dgm:spPr/>
      <dgm:t>
        <a:bodyPr/>
        <a:lstStyle/>
        <a:p>
          <a:endParaRPr lang="ru-RU" sz="1000"/>
        </a:p>
      </dgm:t>
    </dgm:pt>
    <dgm:pt modelId="{5E7B7DAC-93CA-4793-A052-759B508B5A00}" type="sibTrans" cxnId="{B452CB04-0245-4E0C-B2F7-717FA574B01F}">
      <dgm:prSet custT="1"/>
      <dgm:spPr/>
      <dgm:t>
        <a:bodyPr/>
        <a:lstStyle/>
        <a:p>
          <a:endParaRPr lang="ru-RU" sz="1000"/>
        </a:p>
      </dgm:t>
    </dgm:pt>
    <dgm:pt modelId="{0DBCAA95-0C92-4D35-B900-5E4066CF716C}">
      <dgm:prSet custT="1"/>
      <dgm:spPr/>
      <dgm:t>
        <a:bodyPr/>
        <a:lstStyle/>
        <a:p>
          <a:r>
            <a:rPr lang="ru-RU" sz="1000" dirty="0" smtClean="0"/>
            <a:t>Представители работодателей являются разработчиками, экспертами и </a:t>
          </a:r>
          <a:r>
            <a:rPr lang="ru-RU" sz="1000" dirty="0" err="1" smtClean="0"/>
            <a:t>валидаторами</a:t>
          </a:r>
          <a:endParaRPr lang="ru-RU" sz="1000" dirty="0"/>
        </a:p>
      </dgm:t>
    </dgm:pt>
    <dgm:pt modelId="{374E4258-8407-4E46-B76A-73EB21B8EEC6}" type="parTrans" cxnId="{ABEE0A59-5707-4E26-A611-6A3C73A6954E}">
      <dgm:prSet/>
      <dgm:spPr/>
      <dgm:t>
        <a:bodyPr/>
        <a:lstStyle/>
        <a:p>
          <a:endParaRPr lang="ru-RU" sz="1000"/>
        </a:p>
      </dgm:t>
    </dgm:pt>
    <dgm:pt modelId="{22592DD7-043D-4583-BC74-D2643AEDA8AE}" type="sibTrans" cxnId="{ABEE0A59-5707-4E26-A611-6A3C73A6954E}">
      <dgm:prSet/>
      <dgm:spPr/>
      <dgm:t>
        <a:bodyPr/>
        <a:lstStyle/>
        <a:p>
          <a:endParaRPr lang="ru-RU" sz="1000"/>
        </a:p>
      </dgm:t>
    </dgm:pt>
    <dgm:pt modelId="{124FAFF2-6934-4CE9-9213-B90020A3F8F2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Проведение НОК</a:t>
          </a:r>
          <a:endParaRPr lang="ru-RU" sz="1000" dirty="0">
            <a:solidFill>
              <a:schemeClr val="tx1"/>
            </a:solidFill>
          </a:endParaRPr>
        </a:p>
      </dgm:t>
    </dgm:pt>
    <dgm:pt modelId="{4969BB08-E311-4271-B3A8-38CF527E3DBF}" type="parTrans" cxnId="{C192FE4B-BE47-4D99-BD5C-CFFAAF38566A}">
      <dgm:prSet/>
      <dgm:spPr/>
      <dgm:t>
        <a:bodyPr/>
        <a:lstStyle/>
        <a:p>
          <a:endParaRPr lang="ru-RU" sz="1000"/>
        </a:p>
      </dgm:t>
    </dgm:pt>
    <dgm:pt modelId="{1BC1C72E-8C72-4007-90A6-15A99854531A}" type="sibTrans" cxnId="{C192FE4B-BE47-4D99-BD5C-CFFAAF38566A}">
      <dgm:prSet/>
      <dgm:spPr/>
      <dgm:t>
        <a:bodyPr/>
        <a:lstStyle/>
        <a:p>
          <a:endParaRPr lang="ru-RU" sz="1000"/>
        </a:p>
      </dgm:t>
    </dgm:pt>
    <dgm:pt modelId="{7FECB20E-FD33-4603-9163-5B1290437843}">
      <dgm:prSet custT="1"/>
      <dgm:spPr/>
      <dgm:t>
        <a:bodyPr/>
        <a:lstStyle/>
        <a:p>
          <a:r>
            <a:rPr lang="ru-RU" sz="1000" dirty="0" smtClean="0"/>
            <a:t>Представители работодателей входят в состав экспертной комиссии, апелляционной </a:t>
          </a:r>
          <a:r>
            <a:rPr lang="ru-RU" sz="1000" dirty="0" err="1" smtClean="0"/>
            <a:t>комисии</a:t>
          </a:r>
          <a:endParaRPr lang="ru-RU" sz="1000" dirty="0"/>
        </a:p>
      </dgm:t>
    </dgm:pt>
    <dgm:pt modelId="{C77F0D1D-EF2F-49E8-8BE7-2EEBF6B03625}" type="parTrans" cxnId="{0F1675DE-9C80-415A-BD6C-A8196C2FE046}">
      <dgm:prSet/>
      <dgm:spPr/>
      <dgm:t>
        <a:bodyPr/>
        <a:lstStyle/>
        <a:p>
          <a:endParaRPr lang="ru-RU" sz="1000"/>
        </a:p>
      </dgm:t>
    </dgm:pt>
    <dgm:pt modelId="{9AE2595C-9DCD-4B49-A15B-6DC4105881D3}" type="sibTrans" cxnId="{0F1675DE-9C80-415A-BD6C-A8196C2FE046}">
      <dgm:prSet/>
      <dgm:spPr/>
      <dgm:t>
        <a:bodyPr/>
        <a:lstStyle/>
        <a:p>
          <a:endParaRPr lang="ru-RU" sz="1000"/>
        </a:p>
      </dgm:t>
    </dgm:pt>
    <dgm:pt modelId="{0A55EC97-4B6D-4FE8-BD31-C6FD742AB6E3}" type="pres">
      <dgm:prSet presAssocID="{F29C98EE-9D2F-4A94-B774-EB5CC6E683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CA123B-9223-4248-80A0-E43E3C5104E4}" type="pres">
      <dgm:prSet presAssocID="{43330D33-4C7D-479E-9B57-4CA1A1201E67}" presName="composite" presStyleCnt="0"/>
      <dgm:spPr/>
    </dgm:pt>
    <dgm:pt modelId="{380751A1-3365-4A97-93D8-DB16FB4A061C}" type="pres">
      <dgm:prSet presAssocID="{43330D33-4C7D-479E-9B57-4CA1A1201E6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24B9B-1AAA-4F61-ACA1-1E135FDF17E0}" type="pres">
      <dgm:prSet presAssocID="{43330D33-4C7D-479E-9B57-4CA1A1201E67}" presName="parSh" presStyleLbl="node1" presStyleIdx="0" presStyleCnt="5"/>
      <dgm:spPr/>
      <dgm:t>
        <a:bodyPr/>
        <a:lstStyle/>
        <a:p>
          <a:endParaRPr lang="ru-RU"/>
        </a:p>
      </dgm:t>
    </dgm:pt>
    <dgm:pt modelId="{1D79A6D2-73DB-4DCA-83AA-3F5BE5F64C7F}" type="pres">
      <dgm:prSet presAssocID="{43330D33-4C7D-479E-9B57-4CA1A1201E67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6BD68-C416-457D-8B4E-0E7D384B744D}" type="pres">
      <dgm:prSet presAssocID="{AA4D59E5-8ACD-4BD5-9C60-98FE37C5DCF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E18A7E5-00B1-48B2-981B-63B8F3C10A48}" type="pres">
      <dgm:prSet presAssocID="{AA4D59E5-8ACD-4BD5-9C60-98FE37C5DCF7}" presName="connTx" presStyleLbl="sibTrans2D1" presStyleIdx="0" presStyleCnt="4"/>
      <dgm:spPr/>
      <dgm:t>
        <a:bodyPr/>
        <a:lstStyle/>
        <a:p>
          <a:endParaRPr lang="ru-RU"/>
        </a:p>
      </dgm:t>
    </dgm:pt>
    <dgm:pt modelId="{D8C6E9FA-BD75-4E42-A646-F96DD9F4FD06}" type="pres">
      <dgm:prSet presAssocID="{D320F6DB-4E6F-495F-A4C5-9B7E2EA9DC0D}" presName="composite" presStyleCnt="0"/>
      <dgm:spPr/>
    </dgm:pt>
    <dgm:pt modelId="{E7CF8C4C-91E8-479E-A309-C0C367652C0E}" type="pres">
      <dgm:prSet presAssocID="{D320F6DB-4E6F-495F-A4C5-9B7E2EA9DC0D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8F72C-0704-45E2-886E-F64738A4D887}" type="pres">
      <dgm:prSet presAssocID="{D320F6DB-4E6F-495F-A4C5-9B7E2EA9DC0D}" presName="parSh" presStyleLbl="node1" presStyleIdx="1" presStyleCnt="5"/>
      <dgm:spPr/>
      <dgm:t>
        <a:bodyPr/>
        <a:lstStyle/>
        <a:p>
          <a:endParaRPr lang="ru-RU"/>
        </a:p>
      </dgm:t>
    </dgm:pt>
    <dgm:pt modelId="{8640863D-EE78-4C9C-9244-7A9D31BB9F49}" type="pres">
      <dgm:prSet presAssocID="{D320F6DB-4E6F-495F-A4C5-9B7E2EA9DC0D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6B6FB-BE47-4AFB-B5EF-8A4746E9299F}" type="pres">
      <dgm:prSet presAssocID="{95E4010D-82F8-4C24-88E5-0014E6473CD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6190D25-D365-48F8-A4FA-A2CA0F0407FC}" type="pres">
      <dgm:prSet presAssocID="{95E4010D-82F8-4C24-88E5-0014E6473CDA}" presName="connTx" presStyleLbl="sibTrans2D1" presStyleIdx="1" presStyleCnt="4"/>
      <dgm:spPr/>
      <dgm:t>
        <a:bodyPr/>
        <a:lstStyle/>
        <a:p>
          <a:endParaRPr lang="ru-RU"/>
        </a:p>
      </dgm:t>
    </dgm:pt>
    <dgm:pt modelId="{C5651FBE-4081-43AE-8618-1A1D2378EE44}" type="pres">
      <dgm:prSet presAssocID="{CAAD3C2D-4277-4242-8A9A-8D467F6BC214}" presName="composite" presStyleCnt="0"/>
      <dgm:spPr/>
    </dgm:pt>
    <dgm:pt modelId="{B3215CB0-21A5-4B6C-83A6-D164131F58DE}" type="pres">
      <dgm:prSet presAssocID="{CAAD3C2D-4277-4242-8A9A-8D467F6BC214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EE7F5-1B81-4F7E-A00C-D4F7BC9D2FE3}" type="pres">
      <dgm:prSet presAssocID="{CAAD3C2D-4277-4242-8A9A-8D467F6BC214}" presName="parSh" presStyleLbl="node1" presStyleIdx="2" presStyleCnt="5"/>
      <dgm:spPr/>
      <dgm:t>
        <a:bodyPr/>
        <a:lstStyle/>
        <a:p>
          <a:endParaRPr lang="ru-RU"/>
        </a:p>
      </dgm:t>
    </dgm:pt>
    <dgm:pt modelId="{7212D10D-ED98-4FC8-84D2-E2164C329023}" type="pres">
      <dgm:prSet presAssocID="{CAAD3C2D-4277-4242-8A9A-8D467F6BC214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9A37F-E9B9-42B8-9AA5-930E2896B1DF}" type="pres">
      <dgm:prSet presAssocID="{9E396194-3171-4177-B914-D4F4590F3A6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110D92B-3047-4D26-9400-DFB3800F45F8}" type="pres">
      <dgm:prSet presAssocID="{9E396194-3171-4177-B914-D4F4590F3A60}" presName="connTx" presStyleLbl="sibTrans2D1" presStyleIdx="2" presStyleCnt="4"/>
      <dgm:spPr/>
      <dgm:t>
        <a:bodyPr/>
        <a:lstStyle/>
        <a:p>
          <a:endParaRPr lang="ru-RU"/>
        </a:p>
      </dgm:t>
    </dgm:pt>
    <dgm:pt modelId="{39E5D18B-9DFF-4170-9099-AC7450A3F735}" type="pres">
      <dgm:prSet presAssocID="{68C1DC00-AFFC-4AE2-A7A4-0D059A694891}" presName="composite" presStyleCnt="0"/>
      <dgm:spPr/>
    </dgm:pt>
    <dgm:pt modelId="{598BC064-A97A-44A0-8732-A2757E3BA315}" type="pres">
      <dgm:prSet presAssocID="{68C1DC00-AFFC-4AE2-A7A4-0D059A694891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9D67D-566E-4EDD-883E-280E63721F2B}" type="pres">
      <dgm:prSet presAssocID="{68C1DC00-AFFC-4AE2-A7A4-0D059A694891}" presName="parSh" presStyleLbl="node1" presStyleIdx="3" presStyleCnt="5"/>
      <dgm:spPr/>
      <dgm:t>
        <a:bodyPr/>
        <a:lstStyle/>
        <a:p>
          <a:endParaRPr lang="ru-RU"/>
        </a:p>
      </dgm:t>
    </dgm:pt>
    <dgm:pt modelId="{EABF1D47-E797-4008-96E2-6377B79F6F7C}" type="pres">
      <dgm:prSet presAssocID="{68C1DC00-AFFC-4AE2-A7A4-0D059A694891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181BD-AAC3-412A-9F62-E29EE035621A}" type="pres">
      <dgm:prSet presAssocID="{5E7B7DAC-93CA-4793-A052-759B508B5A0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F8B0DFA-2DAD-4243-BB33-215B1731CF83}" type="pres">
      <dgm:prSet presAssocID="{5E7B7DAC-93CA-4793-A052-759B508B5A00}" presName="connTx" presStyleLbl="sibTrans2D1" presStyleIdx="3" presStyleCnt="4"/>
      <dgm:spPr/>
      <dgm:t>
        <a:bodyPr/>
        <a:lstStyle/>
        <a:p>
          <a:endParaRPr lang="ru-RU"/>
        </a:p>
      </dgm:t>
    </dgm:pt>
    <dgm:pt modelId="{CAA12A63-4D6C-4F4B-B08B-254EE4CBD181}" type="pres">
      <dgm:prSet presAssocID="{124FAFF2-6934-4CE9-9213-B90020A3F8F2}" presName="composite" presStyleCnt="0"/>
      <dgm:spPr/>
    </dgm:pt>
    <dgm:pt modelId="{711C9025-E042-4EF3-A905-36CA49910F7B}" type="pres">
      <dgm:prSet presAssocID="{124FAFF2-6934-4CE9-9213-B90020A3F8F2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E33C5-1726-4123-982B-AFE64950C388}" type="pres">
      <dgm:prSet presAssocID="{124FAFF2-6934-4CE9-9213-B90020A3F8F2}" presName="parSh" presStyleLbl="node1" presStyleIdx="4" presStyleCnt="5"/>
      <dgm:spPr/>
      <dgm:t>
        <a:bodyPr/>
        <a:lstStyle/>
        <a:p>
          <a:endParaRPr lang="ru-RU"/>
        </a:p>
      </dgm:t>
    </dgm:pt>
    <dgm:pt modelId="{94578475-56AF-4EBA-81B3-B8163B445718}" type="pres">
      <dgm:prSet presAssocID="{124FAFF2-6934-4CE9-9213-B90020A3F8F2}" presName="desTx" presStyleLbl="fgAcc1" presStyleIdx="4" presStyleCnt="5" custScaleX="12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BB7EC2-DC48-4310-8CBD-E0FCC5D7B113}" type="presOf" srcId="{D320F6DB-4E6F-495F-A4C5-9B7E2EA9DC0D}" destId="{E7CF8C4C-91E8-479E-A309-C0C367652C0E}" srcOrd="0" destOrd="0" presId="urn:microsoft.com/office/officeart/2005/8/layout/process3"/>
    <dgm:cxn modelId="{0499B13C-7965-468E-B7D9-F241090CF5CB}" type="presOf" srcId="{C45D239E-260F-4B77-A5D9-6CEB415F94C6}" destId="{8640863D-EE78-4C9C-9244-7A9D31BB9F49}" srcOrd="0" destOrd="0" presId="urn:microsoft.com/office/officeart/2005/8/layout/process3"/>
    <dgm:cxn modelId="{44BA4EE3-67C2-4B2D-B89F-86DF75E3A944}" srcId="{CAAD3C2D-4277-4242-8A9A-8D467F6BC214}" destId="{08A2CF13-6292-42EA-9C6F-15825D4BE70E}" srcOrd="0" destOrd="0" parTransId="{E37E7628-1517-4374-96B9-F4F7A3C9DA75}" sibTransId="{2F3BB222-9923-4E8E-8D18-5341513F7ACF}"/>
    <dgm:cxn modelId="{188FFCC6-431C-40B1-9776-BDD831440C85}" type="presOf" srcId="{0DBCAA95-0C92-4D35-B900-5E4066CF716C}" destId="{EABF1D47-E797-4008-96E2-6377B79F6F7C}" srcOrd="0" destOrd="0" presId="urn:microsoft.com/office/officeart/2005/8/layout/process3"/>
    <dgm:cxn modelId="{F0A9F2FC-80AB-4321-B4BD-9F9E652BB3B4}" type="presOf" srcId="{9E396194-3171-4177-B914-D4F4590F3A60}" destId="{8110D92B-3047-4D26-9400-DFB3800F45F8}" srcOrd="1" destOrd="0" presId="urn:microsoft.com/office/officeart/2005/8/layout/process3"/>
    <dgm:cxn modelId="{3FD6DF4F-F69E-44F8-845C-39624EA002FD}" type="presOf" srcId="{124FAFF2-6934-4CE9-9213-B90020A3F8F2}" destId="{711C9025-E042-4EF3-A905-36CA49910F7B}" srcOrd="0" destOrd="0" presId="urn:microsoft.com/office/officeart/2005/8/layout/process3"/>
    <dgm:cxn modelId="{ED074E4E-098C-45B1-AAE0-06D581D39680}" type="presOf" srcId="{95E4010D-82F8-4C24-88E5-0014E6473CDA}" destId="{9CA6B6FB-BE47-4AFB-B5EF-8A4746E9299F}" srcOrd="0" destOrd="0" presId="urn:microsoft.com/office/officeart/2005/8/layout/process3"/>
    <dgm:cxn modelId="{D6516583-39E6-4B53-87F8-1E54B2C6D043}" type="presOf" srcId="{43330D33-4C7D-479E-9B57-4CA1A1201E67}" destId="{C1024B9B-1AAA-4F61-ACA1-1E135FDF17E0}" srcOrd="1" destOrd="0" presId="urn:microsoft.com/office/officeart/2005/8/layout/process3"/>
    <dgm:cxn modelId="{ABD8BD52-A632-4633-B5A6-6407DD4EF878}" srcId="{F29C98EE-9D2F-4A94-B774-EB5CC6E683FD}" destId="{D320F6DB-4E6F-495F-A4C5-9B7E2EA9DC0D}" srcOrd="1" destOrd="0" parTransId="{5E6D05A4-CE4C-4A2E-ABF5-8F3C09F1FA9D}" sibTransId="{95E4010D-82F8-4C24-88E5-0014E6473CDA}"/>
    <dgm:cxn modelId="{E16A6179-F481-4BDD-BB14-79B4C96AC17A}" type="presOf" srcId="{68C1DC00-AFFC-4AE2-A7A4-0D059A694891}" destId="{598BC064-A97A-44A0-8732-A2757E3BA315}" srcOrd="0" destOrd="0" presId="urn:microsoft.com/office/officeart/2005/8/layout/process3"/>
    <dgm:cxn modelId="{511E226C-C0FE-4F6B-A32F-9D471B024101}" type="presOf" srcId="{7FECB20E-FD33-4603-9163-5B1290437843}" destId="{94578475-56AF-4EBA-81B3-B8163B445718}" srcOrd="0" destOrd="0" presId="urn:microsoft.com/office/officeart/2005/8/layout/process3"/>
    <dgm:cxn modelId="{79F6E49D-3530-42A5-AB25-E493153F864F}" type="presOf" srcId="{F29C98EE-9D2F-4A94-B774-EB5CC6E683FD}" destId="{0A55EC97-4B6D-4FE8-BD31-C6FD742AB6E3}" srcOrd="0" destOrd="0" presId="urn:microsoft.com/office/officeart/2005/8/layout/process3"/>
    <dgm:cxn modelId="{AC4FF3C0-DAE2-40DF-A427-B901DC28DE60}" type="presOf" srcId="{5E7B7DAC-93CA-4793-A052-759B508B5A00}" destId="{2B1181BD-AAC3-412A-9F62-E29EE035621A}" srcOrd="0" destOrd="0" presId="urn:microsoft.com/office/officeart/2005/8/layout/process3"/>
    <dgm:cxn modelId="{949D4A0E-6541-45A4-856F-E362F9BEA128}" type="presOf" srcId="{03EE127C-A44B-40E0-9D90-EDA4242BD2F4}" destId="{1D79A6D2-73DB-4DCA-83AA-3F5BE5F64C7F}" srcOrd="0" destOrd="0" presId="urn:microsoft.com/office/officeart/2005/8/layout/process3"/>
    <dgm:cxn modelId="{C070D73E-6D25-41B0-BE0E-12283A8B4CE4}" srcId="{F29C98EE-9D2F-4A94-B774-EB5CC6E683FD}" destId="{43330D33-4C7D-479E-9B57-4CA1A1201E67}" srcOrd="0" destOrd="0" parTransId="{66E4F68E-FC30-4A0F-9DFE-BF5EA546C522}" sibTransId="{AA4D59E5-8ACD-4BD5-9C60-98FE37C5DCF7}"/>
    <dgm:cxn modelId="{07A2F6EA-DF45-4FC8-9BC3-62020224E149}" type="presOf" srcId="{CAAD3C2D-4277-4242-8A9A-8D467F6BC214}" destId="{FD5EE7F5-1B81-4F7E-A00C-D4F7BC9D2FE3}" srcOrd="1" destOrd="0" presId="urn:microsoft.com/office/officeart/2005/8/layout/process3"/>
    <dgm:cxn modelId="{5EB804BF-AF00-4117-8EEE-B559F9C727A1}" srcId="{43330D33-4C7D-479E-9B57-4CA1A1201E67}" destId="{03EE127C-A44B-40E0-9D90-EDA4242BD2F4}" srcOrd="0" destOrd="0" parTransId="{BB22D893-F437-4A67-943E-B9F83497D9CD}" sibTransId="{657292A1-CFC5-476F-AD03-66D472FFEAEE}"/>
    <dgm:cxn modelId="{17B95BFE-D021-4002-8859-77C19183DDCF}" type="presOf" srcId="{124FAFF2-6934-4CE9-9213-B90020A3F8F2}" destId="{3B5E33C5-1726-4123-982B-AFE64950C388}" srcOrd="1" destOrd="0" presId="urn:microsoft.com/office/officeart/2005/8/layout/process3"/>
    <dgm:cxn modelId="{3776BC4D-50F9-41D8-80B2-088766C4A7CD}" type="presOf" srcId="{95E4010D-82F8-4C24-88E5-0014E6473CDA}" destId="{A6190D25-D365-48F8-A4FA-A2CA0F0407FC}" srcOrd="1" destOrd="0" presId="urn:microsoft.com/office/officeart/2005/8/layout/process3"/>
    <dgm:cxn modelId="{E88FCE50-03F9-40E8-925B-F9DF4EA3EEED}" type="presOf" srcId="{AA4D59E5-8ACD-4BD5-9C60-98FE37C5DCF7}" destId="{35C6BD68-C416-457D-8B4E-0E7D384B744D}" srcOrd="0" destOrd="0" presId="urn:microsoft.com/office/officeart/2005/8/layout/process3"/>
    <dgm:cxn modelId="{79496BF8-18F6-4C2F-BCFF-CDE78D4011F4}" type="presOf" srcId="{43330D33-4C7D-479E-9B57-4CA1A1201E67}" destId="{380751A1-3365-4A97-93D8-DB16FB4A061C}" srcOrd="0" destOrd="0" presId="urn:microsoft.com/office/officeart/2005/8/layout/process3"/>
    <dgm:cxn modelId="{D25D6529-C21D-483B-B71D-AC8CE00698F2}" type="presOf" srcId="{9E396194-3171-4177-B914-D4F4590F3A60}" destId="{0129A37F-E9B9-42B8-9AA5-930E2896B1DF}" srcOrd="0" destOrd="0" presId="urn:microsoft.com/office/officeart/2005/8/layout/process3"/>
    <dgm:cxn modelId="{B452CB04-0245-4E0C-B2F7-717FA574B01F}" srcId="{F29C98EE-9D2F-4A94-B774-EB5CC6E683FD}" destId="{68C1DC00-AFFC-4AE2-A7A4-0D059A694891}" srcOrd="3" destOrd="0" parTransId="{478AD05B-26E0-41E1-A9B6-36C812DF1529}" sibTransId="{5E7B7DAC-93CA-4793-A052-759B508B5A00}"/>
    <dgm:cxn modelId="{A0C1D818-E7D7-450F-ACE1-9CB3D0A793DE}" type="presOf" srcId="{AA4D59E5-8ACD-4BD5-9C60-98FE37C5DCF7}" destId="{0E18A7E5-00B1-48B2-981B-63B8F3C10A48}" srcOrd="1" destOrd="0" presId="urn:microsoft.com/office/officeart/2005/8/layout/process3"/>
    <dgm:cxn modelId="{954E5B57-E81F-4E78-AF77-0F05D30FB27D}" type="presOf" srcId="{CAAD3C2D-4277-4242-8A9A-8D467F6BC214}" destId="{B3215CB0-21A5-4B6C-83A6-D164131F58DE}" srcOrd="0" destOrd="0" presId="urn:microsoft.com/office/officeart/2005/8/layout/process3"/>
    <dgm:cxn modelId="{7E89B307-3067-4380-BC71-1068D8365BFC}" srcId="{D320F6DB-4E6F-495F-A4C5-9B7E2EA9DC0D}" destId="{C45D239E-260F-4B77-A5D9-6CEB415F94C6}" srcOrd="0" destOrd="0" parTransId="{EF08016E-9BF0-40C8-A238-C9EF8194C0D9}" sibTransId="{B85C818E-D5B1-4C93-9391-8D33FCD66E86}"/>
    <dgm:cxn modelId="{C192FE4B-BE47-4D99-BD5C-CFFAAF38566A}" srcId="{F29C98EE-9D2F-4A94-B774-EB5CC6E683FD}" destId="{124FAFF2-6934-4CE9-9213-B90020A3F8F2}" srcOrd="4" destOrd="0" parTransId="{4969BB08-E311-4271-B3A8-38CF527E3DBF}" sibTransId="{1BC1C72E-8C72-4007-90A6-15A99854531A}"/>
    <dgm:cxn modelId="{ABEE0A59-5707-4E26-A611-6A3C73A6954E}" srcId="{68C1DC00-AFFC-4AE2-A7A4-0D059A694891}" destId="{0DBCAA95-0C92-4D35-B900-5E4066CF716C}" srcOrd="0" destOrd="0" parTransId="{374E4258-8407-4E46-B76A-73EB21B8EEC6}" sibTransId="{22592DD7-043D-4583-BC74-D2643AEDA8AE}"/>
    <dgm:cxn modelId="{76A9FA6C-495C-433C-985E-609A5F2B21C7}" type="presOf" srcId="{68C1DC00-AFFC-4AE2-A7A4-0D059A694891}" destId="{E2F9D67D-566E-4EDD-883E-280E63721F2B}" srcOrd="1" destOrd="0" presId="urn:microsoft.com/office/officeart/2005/8/layout/process3"/>
    <dgm:cxn modelId="{9FB73D3F-65C5-4E2D-8815-0FD83D6060C9}" type="presOf" srcId="{D320F6DB-4E6F-495F-A4C5-9B7E2EA9DC0D}" destId="{BD48F72C-0704-45E2-886E-F64738A4D887}" srcOrd="1" destOrd="0" presId="urn:microsoft.com/office/officeart/2005/8/layout/process3"/>
    <dgm:cxn modelId="{0F1675DE-9C80-415A-BD6C-A8196C2FE046}" srcId="{124FAFF2-6934-4CE9-9213-B90020A3F8F2}" destId="{7FECB20E-FD33-4603-9163-5B1290437843}" srcOrd="0" destOrd="0" parTransId="{C77F0D1D-EF2F-49E8-8BE7-2EEBF6B03625}" sibTransId="{9AE2595C-9DCD-4B49-A15B-6DC4105881D3}"/>
    <dgm:cxn modelId="{ADBAC644-7AF8-4F86-91DE-59BCD7F84BCD}" type="presOf" srcId="{5E7B7DAC-93CA-4793-A052-759B508B5A00}" destId="{5F8B0DFA-2DAD-4243-BB33-215B1731CF83}" srcOrd="1" destOrd="0" presId="urn:microsoft.com/office/officeart/2005/8/layout/process3"/>
    <dgm:cxn modelId="{1C262B71-3C24-4E76-8BCC-D668FB5B0074}" srcId="{F29C98EE-9D2F-4A94-B774-EB5CC6E683FD}" destId="{CAAD3C2D-4277-4242-8A9A-8D467F6BC214}" srcOrd="2" destOrd="0" parTransId="{EAE41CB7-CE53-4BF9-96E5-997FE839699B}" sibTransId="{9E396194-3171-4177-B914-D4F4590F3A60}"/>
    <dgm:cxn modelId="{5AA77488-B2F7-42F3-ABED-9BA427AE4D60}" type="presOf" srcId="{08A2CF13-6292-42EA-9C6F-15825D4BE70E}" destId="{7212D10D-ED98-4FC8-84D2-E2164C329023}" srcOrd="0" destOrd="0" presId="urn:microsoft.com/office/officeart/2005/8/layout/process3"/>
    <dgm:cxn modelId="{3A6BB7C5-14ED-4176-97C6-578A737262AC}" type="presParOf" srcId="{0A55EC97-4B6D-4FE8-BD31-C6FD742AB6E3}" destId="{DDCA123B-9223-4248-80A0-E43E3C5104E4}" srcOrd="0" destOrd="0" presId="urn:microsoft.com/office/officeart/2005/8/layout/process3"/>
    <dgm:cxn modelId="{1FDE98E3-8CF9-4212-AB80-1DF522C3AA70}" type="presParOf" srcId="{DDCA123B-9223-4248-80A0-E43E3C5104E4}" destId="{380751A1-3365-4A97-93D8-DB16FB4A061C}" srcOrd="0" destOrd="0" presId="urn:microsoft.com/office/officeart/2005/8/layout/process3"/>
    <dgm:cxn modelId="{650023B1-9B9E-4F49-A47A-C478A6F2800D}" type="presParOf" srcId="{DDCA123B-9223-4248-80A0-E43E3C5104E4}" destId="{C1024B9B-1AAA-4F61-ACA1-1E135FDF17E0}" srcOrd="1" destOrd="0" presId="urn:microsoft.com/office/officeart/2005/8/layout/process3"/>
    <dgm:cxn modelId="{B61D3CCB-31E4-48BD-BA25-FA77C6F34C0F}" type="presParOf" srcId="{DDCA123B-9223-4248-80A0-E43E3C5104E4}" destId="{1D79A6D2-73DB-4DCA-83AA-3F5BE5F64C7F}" srcOrd="2" destOrd="0" presId="urn:microsoft.com/office/officeart/2005/8/layout/process3"/>
    <dgm:cxn modelId="{EB183083-92C1-40AE-9E1A-FECB1C7161B3}" type="presParOf" srcId="{0A55EC97-4B6D-4FE8-BD31-C6FD742AB6E3}" destId="{35C6BD68-C416-457D-8B4E-0E7D384B744D}" srcOrd="1" destOrd="0" presId="urn:microsoft.com/office/officeart/2005/8/layout/process3"/>
    <dgm:cxn modelId="{46F6F6E7-FC92-4ED8-BB9C-7D15EE94742E}" type="presParOf" srcId="{35C6BD68-C416-457D-8B4E-0E7D384B744D}" destId="{0E18A7E5-00B1-48B2-981B-63B8F3C10A48}" srcOrd="0" destOrd="0" presId="urn:microsoft.com/office/officeart/2005/8/layout/process3"/>
    <dgm:cxn modelId="{D4CCCB2C-E9B7-4C7D-A1DB-AD6124C055CD}" type="presParOf" srcId="{0A55EC97-4B6D-4FE8-BD31-C6FD742AB6E3}" destId="{D8C6E9FA-BD75-4E42-A646-F96DD9F4FD06}" srcOrd="2" destOrd="0" presId="urn:microsoft.com/office/officeart/2005/8/layout/process3"/>
    <dgm:cxn modelId="{62540B8B-3D4D-4D8C-ADA8-575F4EC1D053}" type="presParOf" srcId="{D8C6E9FA-BD75-4E42-A646-F96DD9F4FD06}" destId="{E7CF8C4C-91E8-479E-A309-C0C367652C0E}" srcOrd="0" destOrd="0" presId="urn:microsoft.com/office/officeart/2005/8/layout/process3"/>
    <dgm:cxn modelId="{012151CA-2F65-453A-AE66-C1A39716D9A0}" type="presParOf" srcId="{D8C6E9FA-BD75-4E42-A646-F96DD9F4FD06}" destId="{BD48F72C-0704-45E2-886E-F64738A4D887}" srcOrd="1" destOrd="0" presId="urn:microsoft.com/office/officeart/2005/8/layout/process3"/>
    <dgm:cxn modelId="{B663F020-2F46-48B5-87D4-2AE7D145913B}" type="presParOf" srcId="{D8C6E9FA-BD75-4E42-A646-F96DD9F4FD06}" destId="{8640863D-EE78-4C9C-9244-7A9D31BB9F49}" srcOrd="2" destOrd="0" presId="urn:microsoft.com/office/officeart/2005/8/layout/process3"/>
    <dgm:cxn modelId="{0005ED6D-69EF-4A03-8E83-BF11EC40D79F}" type="presParOf" srcId="{0A55EC97-4B6D-4FE8-BD31-C6FD742AB6E3}" destId="{9CA6B6FB-BE47-4AFB-B5EF-8A4746E9299F}" srcOrd="3" destOrd="0" presId="urn:microsoft.com/office/officeart/2005/8/layout/process3"/>
    <dgm:cxn modelId="{B899CFBF-D0C8-47DB-8FA0-FEBACB5DAD72}" type="presParOf" srcId="{9CA6B6FB-BE47-4AFB-B5EF-8A4746E9299F}" destId="{A6190D25-D365-48F8-A4FA-A2CA0F0407FC}" srcOrd="0" destOrd="0" presId="urn:microsoft.com/office/officeart/2005/8/layout/process3"/>
    <dgm:cxn modelId="{62E3DA9D-93B5-41BE-B8A4-2A3CE5795C2F}" type="presParOf" srcId="{0A55EC97-4B6D-4FE8-BD31-C6FD742AB6E3}" destId="{C5651FBE-4081-43AE-8618-1A1D2378EE44}" srcOrd="4" destOrd="0" presId="urn:microsoft.com/office/officeart/2005/8/layout/process3"/>
    <dgm:cxn modelId="{8ECB3F6B-01C9-4A74-820C-30DE302F3846}" type="presParOf" srcId="{C5651FBE-4081-43AE-8618-1A1D2378EE44}" destId="{B3215CB0-21A5-4B6C-83A6-D164131F58DE}" srcOrd="0" destOrd="0" presId="urn:microsoft.com/office/officeart/2005/8/layout/process3"/>
    <dgm:cxn modelId="{C1379628-57DD-4D58-B447-985F5575E662}" type="presParOf" srcId="{C5651FBE-4081-43AE-8618-1A1D2378EE44}" destId="{FD5EE7F5-1B81-4F7E-A00C-D4F7BC9D2FE3}" srcOrd="1" destOrd="0" presId="urn:microsoft.com/office/officeart/2005/8/layout/process3"/>
    <dgm:cxn modelId="{1FE01AC8-C5B9-46F7-9BDD-50613CFF8798}" type="presParOf" srcId="{C5651FBE-4081-43AE-8618-1A1D2378EE44}" destId="{7212D10D-ED98-4FC8-84D2-E2164C329023}" srcOrd="2" destOrd="0" presId="urn:microsoft.com/office/officeart/2005/8/layout/process3"/>
    <dgm:cxn modelId="{5BE476AF-9B7C-4318-9F4C-F8C72DB90B25}" type="presParOf" srcId="{0A55EC97-4B6D-4FE8-BD31-C6FD742AB6E3}" destId="{0129A37F-E9B9-42B8-9AA5-930E2896B1DF}" srcOrd="5" destOrd="0" presId="urn:microsoft.com/office/officeart/2005/8/layout/process3"/>
    <dgm:cxn modelId="{BCDAE267-5009-42C9-BE56-F6799C399F90}" type="presParOf" srcId="{0129A37F-E9B9-42B8-9AA5-930E2896B1DF}" destId="{8110D92B-3047-4D26-9400-DFB3800F45F8}" srcOrd="0" destOrd="0" presId="urn:microsoft.com/office/officeart/2005/8/layout/process3"/>
    <dgm:cxn modelId="{AAB121D9-8CDD-425F-A082-3FE9E3B5E0A8}" type="presParOf" srcId="{0A55EC97-4B6D-4FE8-BD31-C6FD742AB6E3}" destId="{39E5D18B-9DFF-4170-9099-AC7450A3F735}" srcOrd="6" destOrd="0" presId="urn:microsoft.com/office/officeart/2005/8/layout/process3"/>
    <dgm:cxn modelId="{25D0B301-4279-4397-B547-6D1BA977A858}" type="presParOf" srcId="{39E5D18B-9DFF-4170-9099-AC7450A3F735}" destId="{598BC064-A97A-44A0-8732-A2757E3BA315}" srcOrd="0" destOrd="0" presId="urn:microsoft.com/office/officeart/2005/8/layout/process3"/>
    <dgm:cxn modelId="{735ABE2D-8CA0-4C30-9278-4FF006176135}" type="presParOf" srcId="{39E5D18B-9DFF-4170-9099-AC7450A3F735}" destId="{E2F9D67D-566E-4EDD-883E-280E63721F2B}" srcOrd="1" destOrd="0" presId="urn:microsoft.com/office/officeart/2005/8/layout/process3"/>
    <dgm:cxn modelId="{9562FF68-3AF3-4AB3-A13D-BD56C8D96AC6}" type="presParOf" srcId="{39E5D18B-9DFF-4170-9099-AC7450A3F735}" destId="{EABF1D47-E797-4008-96E2-6377B79F6F7C}" srcOrd="2" destOrd="0" presId="urn:microsoft.com/office/officeart/2005/8/layout/process3"/>
    <dgm:cxn modelId="{2526934B-4961-477E-82FA-F1E10F4AA734}" type="presParOf" srcId="{0A55EC97-4B6D-4FE8-BD31-C6FD742AB6E3}" destId="{2B1181BD-AAC3-412A-9F62-E29EE035621A}" srcOrd="7" destOrd="0" presId="urn:microsoft.com/office/officeart/2005/8/layout/process3"/>
    <dgm:cxn modelId="{B33EDDC1-BF88-4702-B5B7-4456E4F14422}" type="presParOf" srcId="{2B1181BD-AAC3-412A-9F62-E29EE035621A}" destId="{5F8B0DFA-2DAD-4243-BB33-215B1731CF83}" srcOrd="0" destOrd="0" presId="urn:microsoft.com/office/officeart/2005/8/layout/process3"/>
    <dgm:cxn modelId="{F6355C54-AAFC-4B65-8721-2C7D4ACCADCA}" type="presParOf" srcId="{0A55EC97-4B6D-4FE8-BD31-C6FD742AB6E3}" destId="{CAA12A63-4D6C-4F4B-B08B-254EE4CBD181}" srcOrd="8" destOrd="0" presId="urn:microsoft.com/office/officeart/2005/8/layout/process3"/>
    <dgm:cxn modelId="{808CEF74-7FAF-4D9D-BD70-DE41B7672431}" type="presParOf" srcId="{CAA12A63-4D6C-4F4B-B08B-254EE4CBD181}" destId="{711C9025-E042-4EF3-A905-36CA49910F7B}" srcOrd="0" destOrd="0" presId="urn:microsoft.com/office/officeart/2005/8/layout/process3"/>
    <dgm:cxn modelId="{52ADBB8C-1D06-4340-86CA-9012D9E88472}" type="presParOf" srcId="{CAA12A63-4D6C-4F4B-B08B-254EE4CBD181}" destId="{3B5E33C5-1726-4123-982B-AFE64950C388}" srcOrd="1" destOrd="0" presId="urn:microsoft.com/office/officeart/2005/8/layout/process3"/>
    <dgm:cxn modelId="{06DE3AC4-FFF6-42A5-95F0-1143433FB173}" type="presParOf" srcId="{CAA12A63-4D6C-4F4B-B08B-254EE4CBD181}" destId="{94578475-56AF-4EBA-81B3-B8163B44571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24B9B-1AAA-4F61-ACA1-1E135FDF17E0}">
      <dsp:nvSpPr>
        <dsp:cNvPr id="0" name=""/>
        <dsp:cNvSpPr/>
      </dsp:nvSpPr>
      <dsp:spPr>
        <a:xfrm>
          <a:off x="3496" y="1752"/>
          <a:ext cx="1143255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Разработка ПС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96" y="1752"/>
        <a:ext cx="1143255" cy="457302"/>
      </dsp:txXfrm>
    </dsp:sp>
    <dsp:sp modelId="{1D79A6D2-73DB-4DCA-83AA-3F5BE5F64C7F}">
      <dsp:nvSpPr>
        <dsp:cNvPr id="0" name=""/>
        <dsp:cNvSpPr/>
      </dsp:nvSpPr>
      <dsp:spPr>
        <a:xfrm>
          <a:off x="237657" y="459054"/>
          <a:ext cx="1143255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Компании-работодатели выступают </a:t>
          </a:r>
          <a:r>
            <a:rPr lang="ru-RU" sz="1000" kern="1200" dirty="0" err="1" smtClean="0"/>
            <a:t>соразработчиками</a:t>
          </a:r>
          <a:r>
            <a:rPr lang="ru-RU" sz="1000" kern="1200" dirty="0" smtClean="0"/>
            <a:t>, экспертами, согласующими сторонами</a:t>
          </a:r>
          <a:endParaRPr lang="ru-RU" sz="1000" kern="1200" dirty="0"/>
        </a:p>
      </dsp:txBody>
      <dsp:txXfrm>
        <a:off x="271142" y="492539"/>
        <a:ext cx="1076285" cy="1373030"/>
      </dsp:txXfrm>
    </dsp:sp>
    <dsp:sp modelId="{35C6BD68-C416-457D-8B4E-0E7D384B744D}">
      <dsp:nvSpPr>
        <dsp:cNvPr id="0" name=""/>
        <dsp:cNvSpPr/>
      </dsp:nvSpPr>
      <dsp:spPr>
        <a:xfrm>
          <a:off x="1320065" y="88084"/>
          <a:ext cx="367424" cy="28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20065" y="145011"/>
        <a:ext cx="282033" cy="170783"/>
      </dsp:txXfrm>
    </dsp:sp>
    <dsp:sp modelId="{BD48F72C-0704-45E2-886E-F64738A4D887}">
      <dsp:nvSpPr>
        <dsp:cNvPr id="0" name=""/>
        <dsp:cNvSpPr/>
      </dsp:nvSpPr>
      <dsp:spPr>
        <a:xfrm>
          <a:off x="1840006" y="1752"/>
          <a:ext cx="1143255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Проведение ПОА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840006" y="1752"/>
        <a:ext cx="1143255" cy="457302"/>
      </dsp:txXfrm>
    </dsp:sp>
    <dsp:sp modelId="{8640863D-EE78-4C9C-9244-7A9D31BB9F49}">
      <dsp:nvSpPr>
        <dsp:cNvPr id="0" name=""/>
        <dsp:cNvSpPr/>
      </dsp:nvSpPr>
      <dsp:spPr>
        <a:xfrm>
          <a:off x="2074167" y="459054"/>
          <a:ext cx="1143255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Представители работодателей входят в состав экспертной комиссии</a:t>
          </a:r>
          <a:endParaRPr lang="ru-RU" sz="1000" kern="1200" dirty="0"/>
        </a:p>
      </dsp:txBody>
      <dsp:txXfrm>
        <a:off x="2107652" y="492539"/>
        <a:ext cx="1076285" cy="1373030"/>
      </dsp:txXfrm>
    </dsp:sp>
    <dsp:sp modelId="{9CA6B6FB-BE47-4AFB-B5EF-8A4746E9299F}">
      <dsp:nvSpPr>
        <dsp:cNvPr id="0" name=""/>
        <dsp:cNvSpPr/>
      </dsp:nvSpPr>
      <dsp:spPr>
        <a:xfrm>
          <a:off x="3156575" y="88084"/>
          <a:ext cx="367424" cy="28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22402"/>
            <a:satOff val="1034"/>
            <a:lumOff val="884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156575" y="145011"/>
        <a:ext cx="282033" cy="170783"/>
      </dsp:txXfrm>
    </dsp:sp>
    <dsp:sp modelId="{FD5EE7F5-1B81-4F7E-A00C-D4F7BC9D2FE3}">
      <dsp:nvSpPr>
        <dsp:cNvPr id="0" name=""/>
        <dsp:cNvSpPr/>
      </dsp:nvSpPr>
      <dsp:spPr>
        <a:xfrm>
          <a:off x="3676515" y="1752"/>
          <a:ext cx="1143255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Экспертиза ФГОС и ПООП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676515" y="1752"/>
        <a:ext cx="1143255" cy="457302"/>
      </dsp:txXfrm>
    </dsp:sp>
    <dsp:sp modelId="{7212D10D-ED98-4FC8-84D2-E2164C329023}">
      <dsp:nvSpPr>
        <dsp:cNvPr id="0" name=""/>
        <dsp:cNvSpPr/>
      </dsp:nvSpPr>
      <dsp:spPr>
        <a:xfrm>
          <a:off x="3910676" y="459054"/>
          <a:ext cx="1143255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Представители работодателей входят в состав экспертных групп</a:t>
          </a:r>
          <a:endParaRPr lang="ru-RU" sz="1000" kern="1200" dirty="0"/>
        </a:p>
      </dsp:txBody>
      <dsp:txXfrm>
        <a:off x="3944161" y="492539"/>
        <a:ext cx="1076285" cy="1373030"/>
      </dsp:txXfrm>
    </dsp:sp>
    <dsp:sp modelId="{0129A37F-E9B9-42B8-9AA5-930E2896B1DF}">
      <dsp:nvSpPr>
        <dsp:cNvPr id="0" name=""/>
        <dsp:cNvSpPr/>
      </dsp:nvSpPr>
      <dsp:spPr>
        <a:xfrm>
          <a:off x="4993085" y="88084"/>
          <a:ext cx="367424" cy="28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44803"/>
            <a:satOff val="2067"/>
            <a:lumOff val="1768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993085" y="145011"/>
        <a:ext cx="282033" cy="170783"/>
      </dsp:txXfrm>
    </dsp:sp>
    <dsp:sp modelId="{E2F9D67D-566E-4EDD-883E-280E63721F2B}">
      <dsp:nvSpPr>
        <dsp:cNvPr id="0" name=""/>
        <dsp:cNvSpPr/>
      </dsp:nvSpPr>
      <dsp:spPr>
        <a:xfrm>
          <a:off x="5513025" y="1752"/>
          <a:ext cx="1143255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Разработка ОС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513025" y="1752"/>
        <a:ext cx="1143255" cy="457302"/>
      </dsp:txXfrm>
    </dsp:sp>
    <dsp:sp modelId="{EABF1D47-E797-4008-96E2-6377B79F6F7C}">
      <dsp:nvSpPr>
        <dsp:cNvPr id="0" name=""/>
        <dsp:cNvSpPr/>
      </dsp:nvSpPr>
      <dsp:spPr>
        <a:xfrm>
          <a:off x="5747186" y="459054"/>
          <a:ext cx="1143255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Представители работодателей являются разработчиками, экспертами и </a:t>
          </a:r>
          <a:r>
            <a:rPr lang="ru-RU" sz="1000" kern="1200" dirty="0" err="1" smtClean="0"/>
            <a:t>валидаторами</a:t>
          </a:r>
          <a:endParaRPr lang="ru-RU" sz="1000" kern="1200" dirty="0"/>
        </a:p>
      </dsp:txBody>
      <dsp:txXfrm>
        <a:off x="5780671" y="492539"/>
        <a:ext cx="1076285" cy="1373030"/>
      </dsp:txXfrm>
    </dsp:sp>
    <dsp:sp modelId="{2B1181BD-AAC3-412A-9F62-E29EE035621A}">
      <dsp:nvSpPr>
        <dsp:cNvPr id="0" name=""/>
        <dsp:cNvSpPr/>
      </dsp:nvSpPr>
      <dsp:spPr>
        <a:xfrm>
          <a:off x="6829594" y="88084"/>
          <a:ext cx="367424" cy="28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67205"/>
            <a:satOff val="3101"/>
            <a:lumOff val="2652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829594" y="145011"/>
        <a:ext cx="282033" cy="170783"/>
      </dsp:txXfrm>
    </dsp:sp>
    <dsp:sp modelId="{3B5E33C5-1726-4123-982B-AFE64950C388}">
      <dsp:nvSpPr>
        <dsp:cNvPr id="0" name=""/>
        <dsp:cNvSpPr/>
      </dsp:nvSpPr>
      <dsp:spPr>
        <a:xfrm>
          <a:off x="7349535" y="1752"/>
          <a:ext cx="1143255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Проведение НОК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349535" y="1752"/>
        <a:ext cx="1143255" cy="457302"/>
      </dsp:txXfrm>
    </dsp:sp>
    <dsp:sp modelId="{94578475-56AF-4EBA-81B3-B8163B445718}">
      <dsp:nvSpPr>
        <dsp:cNvPr id="0" name=""/>
        <dsp:cNvSpPr/>
      </dsp:nvSpPr>
      <dsp:spPr>
        <a:xfrm>
          <a:off x="7457160" y="459054"/>
          <a:ext cx="1396326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Представители работодателей входят в состав экспертной комиссии, апелляционной </a:t>
          </a:r>
          <a:r>
            <a:rPr lang="ru-RU" sz="1000" kern="1200" dirty="0" err="1" smtClean="0"/>
            <a:t>комисии</a:t>
          </a:r>
          <a:endParaRPr lang="ru-RU" sz="1000" kern="1200" dirty="0"/>
        </a:p>
      </dsp:txBody>
      <dsp:txXfrm>
        <a:off x="7498057" y="499951"/>
        <a:ext cx="1314532" cy="1358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15E47-11AF-46B8-AE81-E3617F40E12D}" type="datetimeFigureOut">
              <a:rPr lang="ru-RU" smtClean="0"/>
              <a:t>вс 06.11.22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3525-6962-4B07-8426-923051493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8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6776-2CAA-4D1C-9A32-EEA72A1AD2A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54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9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6776-2CAA-4D1C-9A32-EEA72A1AD2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7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5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676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15782" y="728080"/>
            <a:ext cx="5013544" cy="747579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ru-RU" sz="285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550505" y="2164601"/>
            <a:ext cx="2973592" cy="488164"/>
          </a:xfrm>
        </p:spPr>
        <p:txBody>
          <a:bodyPr wrap="square">
            <a:noAutofit/>
          </a:bodyPr>
          <a:lstStyle>
            <a:lvl1pPr>
              <a:lnSpc>
                <a:spcPct val="114000"/>
              </a:lnSpc>
              <a:defRPr lang="ru-RU" sz="1200" dirty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1550503" y="2794144"/>
            <a:ext cx="2973592" cy="471569"/>
          </a:xfrm>
        </p:spPr>
        <p:txBody>
          <a:bodyPr wrap="square">
            <a:noAutofit/>
          </a:bodyPr>
          <a:lstStyle>
            <a:lvl1pPr>
              <a:lnSpc>
                <a:spcPct val="114000"/>
              </a:lnSpc>
              <a:defRPr lang="ru-RU" sz="1200" dirty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Текст 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0503" y="3407092"/>
            <a:ext cx="2973592" cy="481620"/>
          </a:xfrm>
        </p:spPr>
        <p:txBody>
          <a:bodyPr wrap="square">
            <a:noAutofit/>
          </a:bodyPr>
          <a:lstStyle>
            <a:lvl1pPr>
              <a:lnSpc>
                <a:spcPct val="114000"/>
              </a:lnSpc>
              <a:defRPr lang="ru-RU" sz="1200" dirty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3" hasCustomPrompt="1"/>
          </p:nvPr>
        </p:nvSpPr>
        <p:spPr>
          <a:xfrm>
            <a:off x="1550503" y="4032097"/>
            <a:ext cx="2973592" cy="432215"/>
          </a:xfrm>
        </p:spPr>
        <p:txBody>
          <a:bodyPr wrap="square">
            <a:noAutofit/>
          </a:bodyPr>
          <a:lstStyle>
            <a:lvl1pPr>
              <a:lnSpc>
                <a:spcPct val="114000"/>
              </a:lnSpc>
              <a:defRPr lang="ru-RU" sz="1200" dirty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1554055" y="5086440"/>
            <a:ext cx="2621756" cy="653769"/>
          </a:xfrm>
        </p:spPr>
        <p:txBody>
          <a:bodyPr wrap="square">
            <a:noAutofit/>
          </a:bodyPr>
          <a:lstStyle>
            <a:lvl1pPr>
              <a:lnSpc>
                <a:spcPct val="114000"/>
              </a:lnSpc>
              <a:defRPr lang="ru-RU" sz="900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0" hasCustomPrompt="1"/>
          </p:nvPr>
        </p:nvSpPr>
        <p:spPr>
          <a:xfrm>
            <a:off x="4757739" y="0"/>
            <a:ext cx="4386263" cy="6858000"/>
          </a:xfrm>
          <a:custGeom>
            <a:avLst/>
            <a:gdLst>
              <a:gd name="connsiteX0" fmla="*/ 0 w 7733944"/>
              <a:gd name="connsiteY0" fmla="*/ 5759867 h 5759867"/>
              <a:gd name="connsiteX1" fmla="*/ 1439967 w 7733944"/>
              <a:gd name="connsiteY1" fmla="*/ 0 h 5759867"/>
              <a:gd name="connsiteX2" fmla="*/ 7733944 w 7733944"/>
              <a:gd name="connsiteY2" fmla="*/ 0 h 5759867"/>
              <a:gd name="connsiteX3" fmla="*/ 6293977 w 7733944"/>
              <a:gd name="connsiteY3" fmla="*/ 5759867 h 5759867"/>
              <a:gd name="connsiteX4" fmla="*/ 0 w 7733944"/>
              <a:gd name="connsiteY4" fmla="*/ 5759867 h 5759867"/>
              <a:gd name="connsiteX0" fmla="*/ 0 w 7743837"/>
              <a:gd name="connsiteY0" fmla="*/ 5759867 h 5768105"/>
              <a:gd name="connsiteX1" fmla="*/ 1439967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  <a:gd name="connsiteX0" fmla="*/ 0 w 7743837"/>
              <a:gd name="connsiteY0" fmla="*/ 5759867 h 5768105"/>
              <a:gd name="connsiteX1" fmla="*/ 2300178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  <a:gd name="connsiteX0" fmla="*/ 0 w 7743837"/>
              <a:gd name="connsiteY0" fmla="*/ 5773379 h 5781617"/>
              <a:gd name="connsiteX1" fmla="*/ 2444247 w 7743837"/>
              <a:gd name="connsiteY1" fmla="*/ 0 h 5781617"/>
              <a:gd name="connsiteX2" fmla="*/ 7733944 w 7743837"/>
              <a:gd name="connsiteY2" fmla="*/ 13512 h 5781617"/>
              <a:gd name="connsiteX3" fmla="*/ 7743837 w 7743837"/>
              <a:gd name="connsiteY3" fmla="*/ 5781617 h 5781617"/>
              <a:gd name="connsiteX4" fmla="*/ 0 w 7743837"/>
              <a:gd name="connsiteY4" fmla="*/ 5773379 h 5781617"/>
              <a:gd name="connsiteX0" fmla="*/ 0 w 7657396"/>
              <a:gd name="connsiteY0" fmla="*/ 5773379 h 5781617"/>
              <a:gd name="connsiteX1" fmla="*/ 2357806 w 7657396"/>
              <a:gd name="connsiteY1" fmla="*/ 0 h 5781617"/>
              <a:gd name="connsiteX2" fmla="*/ 7647503 w 7657396"/>
              <a:gd name="connsiteY2" fmla="*/ 13512 h 5781617"/>
              <a:gd name="connsiteX3" fmla="*/ 7657396 w 7657396"/>
              <a:gd name="connsiteY3" fmla="*/ 5781617 h 5781617"/>
              <a:gd name="connsiteX4" fmla="*/ 0 w 7657396"/>
              <a:gd name="connsiteY4" fmla="*/ 5773379 h 5781617"/>
              <a:gd name="connsiteX0" fmla="*/ 0 w 7657396"/>
              <a:gd name="connsiteY0" fmla="*/ 5773379 h 5781617"/>
              <a:gd name="connsiteX1" fmla="*/ 2012041 w 7657396"/>
              <a:gd name="connsiteY1" fmla="*/ 0 h 5781617"/>
              <a:gd name="connsiteX2" fmla="*/ 7647503 w 7657396"/>
              <a:gd name="connsiteY2" fmla="*/ 13512 h 5781617"/>
              <a:gd name="connsiteX3" fmla="*/ 7657396 w 7657396"/>
              <a:gd name="connsiteY3" fmla="*/ 5781617 h 5781617"/>
              <a:gd name="connsiteX4" fmla="*/ 0 w 7657396"/>
              <a:gd name="connsiteY4" fmla="*/ 5773379 h 5781617"/>
              <a:gd name="connsiteX0" fmla="*/ 0 w 7657396"/>
              <a:gd name="connsiteY0" fmla="*/ 5759867 h 5768105"/>
              <a:gd name="connsiteX1" fmla="*/ 3334001 w 7657396"/>
              <a:gd name="connsiteY1" fmla="*/ 2548 h 5768105"/>
              <a:gd name="connsiteX2" fmla="*/ 7647503 w 7657396"/>
              <a:gd name="connsiteY2" fmla="*/ 0 h 5768105"/>
              <a:gd name="connsiteX3" fmla="*/ 7657396 w 7657396"/>
              <a:gd name="connsiteY3" fmla="*/ 5768105 h 5768105"/>
              <a:gd name="connsiteX4" fmla="*/ 0 w 7657396"/>
              <a:gd name="connsiteY4" fmla="*/ 5759867 h 576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396" h="5768105">
                <a:moveTo>
                  <a:pt x="0" y="5759867"/>
                </a:moveTo>
                <a:lnTo>
                  <a:pt x="3334001" y="2548"/>
                </a:lnTo>
                <a:lnTo>
                  <a:pt x="7647503" y="0"/>
                </a:lnTo>
                <a:cubicBezTo>
                  <a:pt x="7650801" y="1922702"/>
                  <a:pt x="7654098" y="3845403"/>
                  <a:pt x="7657396" y="5768105"/>
                </a:cubicBezTo>
                <a:lnTo>
                  <a:pt x="0" y="5759867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160233" y="835148"/>
            <a:ext cx="690300" cy="533400"/>
          </a:xfrm>
        </p:spPr>
        <p:txBody>
          <a:bodyPr>
            <a:noAutofit/>
          </a:bodyPr>
          <a:lstStyle>
            <a:lvl1pPr>
              <a:defRPr sz="28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52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16986" y="709593"/>
            <a:ext cx="4551329" cy="773012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ru-RU" sz="285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61852" y="2571548"/>
            <a:ext cx="1834994" cy="419658"/>
          </a:xfrm>
        </p:spPr>
        <p:txBody>
          <a:bodyPr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10" hasCustomPrompt="1"/>
          </p:nvPr>
        </p:nvSpPr>
        <p:spPr>
          <a:xfrm>
            <a:off x="661851" y="3085984"/>
            <a:ext cx="1923088" cy="21337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Видео"/>
          <p:cNvSpPr>
            <a:spLocks noGrp="1"/>
          </p:cNvSpPr>
          <p:nvPr>
            <p:ph type="media" sz="quarter" idx="19" hasCustomPrompt="1"/>
          </p:nvPr>
        </p:nvSpPr>
        <p:spPr>
          <a:xfrm>
            <a:off x="3314699" y="1962150"/>
            <a:ext cx="5314951" cy="3257550"/>
          </a:xfrm>
        </p:spPr>
        <p:txBody>
          <a:bodyPr/>
          <a:lstStyle/>
          <a:p>
            <a:r>
              <a:rPr lang="ru-RU"/>
              <a:t>Нажмите на иконку чтобы добавить видео</a:t>
            </a:r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233" y="835148"/>
            <a:ext cx="690300" cy="533400"/>
          </a:xfrm>
        </p:spPr>
        <p:txBody>
          <a:bodyPr>
            <a:noAutofit/>
          </a:bodyPr>
          <a:lstStyle>
            <a:lvl1pPr>
              <a:defRPr sz="28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47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7162" y="601646"/>
            <a:ext cx="3224417" cy="967244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ru-RU" sz="285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ru-RU" dirty="0"/>
              <a:t>Введите заголовок</a:t>
            </a:r>
          </a:p>
        </p:txBody>
      </p:sp>
      <p:sp>
        <p:nvSpPr>
          <p:cNvPr id="6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3639" y="2030641"/>
            <a:ext cx="2355492" cy="509040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lang="ru-RU" sz="1200" dirty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1333639" y="2681050"/>
            <a:ext cx="2355492" cy="459706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lang="ru-RU" sz="1200" dirty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3"/>
          <p:cNvSpPr>
            <a:spLocks noGrp="1"/>
          </p:cNvSpPr>
          <p:nvPr>
            <p:ph type="body" sz="quarter" idx="12" hasCustomPrompt="1"/>
          </p:nvPr>
        </p:nvSpPr>
        <p:spPr>
          <a:xfrm>
            <a:off x="1333639" y="3323949"/>
            <a:ext cx="2355492" cy="456307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lang="ru-RU" sz="1200" dirty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3639" y="3970173"/>
            <a:ext cx="2355492" cy="465280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lang="ru-RU" sz="1200" dirty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14" hasCustomPrompt="1"/>
          </p:nvPr>
        </p:nvSpPr>
        <p:spPr>
          <a:xfrm>
            <a:off x="1333639" y="4615914"/>
            <a:ext cx="2355492" cy="475766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lang="ru-RU" sz="1200" dirty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6766" y="2034971"/>
            <a:ext cx="2106239" cy="50470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lang="ru-RU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6356766" y="2671696"/>
            <a:ext cx="2106239" cy="42199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2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8"/>
          <p:cNvSpPr>
            <a:spLocks noGrp="1"/>
          </p:cNvSpPr>
          <p:nvPr>
            <p:ph type="body" sz="quarter" idx="17" hasCustomPrompt="1"/>
          </p:nvPr>
        </p:nvSpPr>
        <p:spPr>
          <a:xfrm>
            <a:off x="6356766" y="3311566"/>
            <a:ext cx="2106239" cy="468690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2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9"/>
          <p:cNvSpPr>
            <a:spLocks noGrp="1"/>
          </p:cNvSpPr>
          <p:nvPr>
            <p:ph type="body" sz="quarter" idx="18" hasCustomPrompt="1"/>
          </p:nvPr>
        </p:nvSpPr>
        <p:spPr>
          <a:xfrm>
            <a:off x="6356766" y="3947925"/>
            <a:ext cx="2106239" cy="49425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2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19" hasCustomPrompt="1"/>
          </p:nvPr>
        </p:nvSpPr>
        <p:spPr>
          <a:xfrm>
            <a:off x="5839257" y="601646"/>
            <a:ext cx="2849431" cy="967244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ru-RU" sz="2850" b="1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Введите текст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2683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/>
              <a:t>Нажмите на иконку чтобы добавить картинку</a:t>
            </a:r>
          </a:p>
        </p:txBody>
      </p:sp>
      <p:sp>
        <p:nvSpPr>
          <p:cNvPr id="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08609" y="2251154"/>
            <a:ext cx="5237219" cy="2159295"/>
          </a:xfrm>
        </p:spPr>
        <p:txBody>
          <a:bodyPr>
            <a:noAutofit/>
          </a:bodyPr>
          <a:lstStyle>
            <a:lvl1pPr>
              <a:lnSpc>
                <a:spcPct val="113000"/>
              </a:lnSpc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612" y="4458986"/>
            <a:ext cx="2893793" cy="645560"/>
          </a:xfrm>
        </p:spPr>
        <p:txBody>
          <a:bodyPr>
            <a:noAutofit/>
          </a:bodyPr>
          <a:lstStyle>
            <a:lvl1pPr marL="0" algn="l" defTabSz="685783" rtl="0" eaLnBrk="1" latinLnBrk="0" hangingPunct="1">
              <a:lnSpc>
                <a:spcPct val="114000"/>
              </a:lnSpc>
              <a:defRPr lang="ru-RU" sz="1500" b="1" kern="1200" dirty="0">
                <a:solidFill>
                  <a:schemeClr val="bg1">
                    <a:alpha val="87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10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4283" y="696692"/>
            <a:ext cx="5044698" cy="795303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ru-RU" sz="285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4" name="Картинка  1"/>
          <p:cNvSpPr>
            <a:spLocks noGrp="1"/>
          </p:cNvSpPr>
          <p:nvPr>
            <p:ph type="pic" sz="quarter" idx="20" hasCustomPrompt="1"/>
          </p:nvPr>
        </p:nvSpPr>
        <p:spPr>
          <a:xfrm>
            <a:off x="4757739" y="0"/>
            <a:ext cx="4386261" cy="6858000"/>
          </a:xfrm>
          <a:custGeom>
            <a:avLst/>
            <a:gdLst>
              <a:gd name="connsiteX0" fmla="*/ 0 w 7733944"/>
              <a:gd name="connsiteY0" fmla="*/ 5759867 h 5759867"/>
              <a:gd name="connsiteX1" fmla="*/ 1439967 w 7733944"/>
              <a:gd name="connsiteY1" fmla="*/ 0 h 5759867"/>
              <a:gd name="connsiteX2" fmla="*/ 7733944 w 7733944"/>
              <a:gd name="connsiteY2" fmla="*/ 0 h 5759867"/>
              <a:gd name="connsiteX3" fmla="*/ 6293977 w 7733944"/>
              <a:gd name="connsiteY3" fmla="*/ 5759867 h 5759867"/>
              <a:gd name="connsiteX4" fmla="*/ 0 w 7733944"/>
              <a:gd name="connsiteY4" fmla="*/ 5759867 h 5759867"/>
              <a:gd name="connsiteX0" fmla="*/ 0 w 7743837"/>
              <a:gd name="connsiteY0" fmla="*/ 5759867 h 5768105"/>
              <a:gd name="connsiteX1" fmla="*/ 1439967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  <a:gd name="connsiteX0" fmla="*/ 0 w 7743837"/>
              <a:gd name="connsiteY0" fmla="*/ 5759867 h 5768105"/>
              <a:gd name="connsiteX1" fmla="*/ 2300178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  <a:gd name="connsiteX0" fmla="*/ 0 w 7743837"/>
              <a:gd name="connsiteY0" fmla="*/ 5773379 h 5781617"/>
              <a:gd name="connsiteX1" fmla="*/ 2444247 w 7743837"/>
              <a:gd name="connsiteY1" fmla="*/ 0 h 5781617"/>
              <a:gd name="connsiteX2" fmla="*/ 7733944 w 7743837"/>
              <a:gd name="connsiteY2" fmla="*/ 13512 h 5781617"/>
              <a:gd name="connsiteX3" fmla="*/ 7743837 w 7743837"/>
              <a:gd name="connsiteY3" fmla="*/ 5781617 h 5781617"/>
              <a:gd name="connsiteX4" fmla="*/ 0 w 7743837"/>
              <a:gd name="connsiteY4" fmla="*/ 5773379 h 5781617"/>
              <a:gd name="connsiteX0" fmla="*/ 0 w 7657396"/>
              <a:gd name="connsiteY0" fmla="*/ 5773379 h 5781617"/>
              <a:gd name="connsiteX1" fmla="*/ 2357806 w 7657396"/>
              <a:gd name="connsiteY1" fmla="*/ 0 h 5781617"/>
              <a:gd name="connsiteX2" fmla="*/ 7647503 w 7657396"/>
              <a:gd name="connsiteY2" fmla="*/ 13512 h 5781617"/>
              <a:gd name="connsiteX3" fmla="*/ 7657396 w 7657396"/>
              <a:gd name="connsiteY3" fmla="*/ 5781617 h 5781617"/>
              <a:gd name="connsiteX4" fmla="*/ 0 w 7657396"/>
              <a:gd name="connsiteY4" fmla="*/ 5773379 h 5781617"/>
              <a:gd name="connsiteX0" fmla="*/ 0 w 7657396"/>
              <a:gd name="connsiteY0" fmla="*/ 5773379 h 5781617"/>
              <a:gd name="connsiteX1" fmla="*/ 2012041 w 7657396"/>
              <a:gd name="connsiteY1" fmla="*/ 0 h 5781617"/>
              <a:gd name="connsiteX2" fmla="*/ 7647503 w 7657396"/>
              <a:gd name="connsiteY2" fmla="*/ 13512 h 5781617"/>
              <a:gd name="connsiteX3" fmla="*/ 7657396 w 7657396"/>
              <a:gd name="connsiteY3" fmla="*/ 5781617 h 5781617"/>
              <a:gd name="connsiteX4" fmla="*/ 0 w 7657396"/>
              <a:gd name="connsiteY4" fmla="*/ 5773379 h 5781617"/>
              <a:gd name="connsiteX0" fmla="*/ 0 w 7657396"/>
              <a:gd name="connsiteY0" fmla="*/ 5759867 h 5768105"/>
              <a:gd name="connsiteX1" fmla="*/ 3334001 w 7657396"/>
              <a:gd name="connsiteY1" fmla="*/ 2548 h 5768105"/>
              <a:gd name="connsiteX2" fmla="*/ 7647503 w 7657396"/>
              <a:gd name="connsiteY2" fmla="*/ 0 h 5768105"/>
              <a:gd name="connsiteX3" fmla="*/ 7657396 w 7657396"/>
              <a:gd name="connsiteY3" fmla="*/ 5768105 h 5768105"/>
              <a:gd name="connsiteX4" fmla="*/ 0 w 7657396"/>
              <a:gd name="connsiteY4" fmla="*/ 5759867 h 576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396" h="5768105">
                <a:moveTo>
                  <a:pt x="0" y="5759867"/>
                </a:moveTo>
                <a:lnTo>
                  <a:pt x="3334001" y="2548"/>
                </a:lnTo>
                <a:lnTo>
                  <a:pt x="7647503" y="0"/>
                </a:lnTo>
                <a:cubicBezTo>
                  <a:pt x="7650801" y="1922702"/>
                  <a:pt x="7654098" y="3845403"/>
                  <a:pt x="7657396" y="5768105"/>
                </a:cubicBezTo>
                <a:lnTo>
                  <a:pt x="0" y="5759867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Текст  1"/>
          <p:cNvSpPr>
            <a:spLocks noGrp="1"/>
          </p:cNvSpPr>
          <p:nvPr>
            <p:ph type="body" sz="quarter" idx="21" hasCustomPrompt="1"/>
          </p:nvPr>
        </p:nvSpPr>
        <p:spPr>
          <a:xfrm>
            <a:off x="1052829" y="1922092"/>
            <a:ext cx="3305526" cy="5347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ru-RU" sz="1200" dirty="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2"/>
          <p:cNvSpPr>
            <a:spLocks noGrp="1"/>
          </p:cNvSpPr>
          <p:nvPr>
            <p:ph type="body" sz="quarter" idx="22" hasCustomPrompt="1"/>
          </p:nvPr>
        </p:nvSpPr>
        <p:spPr>
          <a:xfrm>
            <a:off x="1566731" y="2672881"/>
            <a:ext cx="2791623" cy="471971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200" dirty="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1566732" y="3277917"/>
            <a:ext cx="2791623" cy="46514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200" dirty="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24" hasCustomPrompt="1"/>
          </p:nvPr>
        </p:nvSpPr>
        <p:spPr>
          <a:xfrm>
            <a:off x="1566732" y="3893934"/>
            <a:ext cx="2791623" cy="42169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200" dirty="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66732" y="4497471"/>
            <a:ext cx="2791623" cy="45054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200" dirty="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93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артинка  1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21" hasCustomPrompt="1"/>
          </p:nvPr>
        </p:nvSpPr>
        <p:spPr>
          <a:xfrm>
            <a:off x="543004" y="5096847"/>
            <a:ext cx="5383667" cy="71429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64649" y="4213134"/>
            <a:ext cx="5340002" cy="814286"/>
          </a:xfrm>
        </p:spPr>
        <p:txBody>
          <a:bodyPr>
            <a:noAutofit/>
          </a:bodyPr>
          <a:lstStyle>
            <a:lvl1pPr>
              <a:defRPr lang="en-US" sz="285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chemeClr val="tx1"/>
                </a:solidFill>
              </a:rPr>
              <a:t>Введите заголовок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34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74DEAB-0730-42B9-9207-90D0C61B7570}" type="datetimeFigureOut">
              <a:rPr lang="ru-RU" smtClean="0"/>
              <a:t>вс 06.11.22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E3DE2B-06FD-489C-9A75-E3AFD76E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">
            <a:extLst>
              <a:ext uri="{FF2B5EF4-FFF2-40B4-BE49-F238E27FC236}">
                <a16:creationId xmlns="" xmlns:a16="http://schemas.microsoft.com/office/drawing/2014/main" id="{43AB56C1-0678-4D4D-A0C1-BF6FB9060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194" y="701444"/>
            <a:ext cx="7567613" cy="90492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lang="ru-RU" sz="4200" spc="-68" baseline="0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0" name="Текст 1">
            <a:extLst>
              <a:ext uri="{FF2B5EF4-FFF2-40B4-BE49-F238E27FC236}">
                <a16:creationId xmlns="" xmlns:a16="http://schemas.microsoft.com/office/drawing/2014/main" id="{F1B6FB86-AD29-4DD8-85C9-AC2C51D38A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576" y="4737102"/>
            <a:ext cx="2182467" cy="989145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9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C9CB8686-E41B-47D2-9A0A-225A5D9A71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1336" y="2581277"/>
            <a:ext cx="2182714" cy="989145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9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57F6CA3F-B76B-4A93-9249-8A7476DD6A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1336" y="2271714"/>
            <a:ext cx="2180624" cy="313632"/>
          </a:xfrm>
        </p:spPr>
        <p:txBody>
          <a:bodyPr>
            <a:noAutofit/>
          </a:bodyPr>
          <a:lstStyle>
            <a:lvl1pPr algn="l">
              <a:defRPr sz="1500" spc="-15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3C227B78-0644-427F-95F1-7C22E3B49D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1576" y="4443420"/>
            <a:ext cx="2180624" cy="275025"/>
          </a:xfrm>
        </p:spPr>
        <p:txBody>
          <a:bodyPr>
            <a:noAutofit/>
          </a:bodyPr>
          <a:lstStyle>
            <a:lvl1pPr algn="l">
              <a:defRPr sz="1500" spc="-15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5">
            <a:extLst>
              <a:ext uri="{FF2B5EF4-FFF2-40B4-BE49-F238E27FC236}">
                <a16:creationId xmlns="" xmlns:a16="http://schemas.microsoft.com/office/drawing/2014/main" id="{85C5E57A-ABF1-4501-8931-34ADE83C8D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681" y="3383384"/>
            <a:ext cx="2586038" cy="518691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="" xmlns:a16="http://schemas.microsoft.com/office/drawing/2014/main" id="{C063E7E9-0F30-4649-96D1-D6E572D47B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3094" y="2571752"/>
            <a:ext cx="2142731" cy="989145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9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5" name="Текст 7">
            <a:extLst>
              <a:ext uri="{FF2B5EF4-FFF2-40B4-BE49-F238E27FC236}">
                <a16:creationId xmlns="" xmlns:a16="http://schemas.microsoft.com/office/drawing/2014/main" id="{0E3289A7-C39D-414E-9EF2-7519DC0BBD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3095" y="2262189"/>
            <a:ext cx="2140679" cy="313632"/>
          </a:xfrm>
        </p:spPr>
        <p:txBody>
          <a:bodyPr>
            <a:noAutofit/>
          </a:bodyPr>
          <a:lstStyle>
            <a:lvl1pPr algn="l">
              <a:defRPr sz="1500" spc="-15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="" xmlns:a16="http://schemas.microsoft.com/office/drawing/2014/main" id="{2033BBE9-C1AB-4FBF-A47E-C0D4846795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3094" y="4752977"/>
            <a:ext cx="2142731" cy="989145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9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7" name="Текст 9">
            <a:extLst>
              <a:ext uri="{FF2B5EF4-FFF2-40B4-BE49-F238E27FC236}">
                <a16:creationId xmlns="" xmlns:a16="http://schemas.microsoft.com/office/drawing/2014/main" id="{65649A68-979C-4EB6-89D8-72D0AAA35A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3095" y="4443414"/>
            <a:ext cx="2140679" cy="313632"/>
          </a:xfrm>
        </p:spPr>
        <p:txBody>
          <a:bodyPr>
            <a:noAutofit/>
          </a:bodyPr>
          <a:lstStyle>
            <a:lvl1pPr algn="l">
              <a:defRPr sz="1500" spc="-15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18910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171" userDrawn="1">
          <p15:clr>
            <a:srgbClr val="FBAE40"/>
          </p15:clr>
        </p15:guide>
        <p15:guide id="2" pos="4649" userDrawn="1">
          <p15:clr>
            <a:srgbClr val="FBAE40"/>
          </p15:clr>
        </p15:guide>
        <p15:guide id="3" orient="horz" pos="293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родукты компан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">
            <a:extLst>
              <a:ext uri="{FF2B5EF4-FFF2-40B4-BE49-F238E27FC236}">
                <a16:creationId xmlns="" xmlns:a16="http://schemas.microsoft.com/office/drawing/2014/main" id="{BBB505E7-8C32-4167-86FD-2C594B1F3F86}"/>
              </a:ext>
            </a:extLst>
          </p:cNvPr>
          <p:cNvGrpSpPr/>
          <p:nvPr/>
        </p:nvGrpSpPr>
        <p:grpSpPr>
          <a:xfrm rot="1725847">
            <a:off x="8505997" y="4677453"/>
            <a:ext cx="215377" cy="526194"/>
            <a:chOff x="8738753" y="4328319"/>
            <a:chExt cx="215377" cy="526194"/>
          </a:xfrm>
        </p:grpSpPr>
        <p:sp>
          <p:nvSpPr>
            <p:cNvPr id="28" name="Круг 4">
              <a:extLst>
                <a:ext uri="{FF2B5EF4-FFF2-40B4-BE49-F238E27FC236}">
                  <a16:creationId xmlns="" xmlns:a16="http://schemas.microsoft.com/office/drawing/2014/main" id="{CFCE8755-4CD4-4986-B4B1-4E9BF2BC1FA1}"/>
                </a:ext>
              </a:extLst>
            </p:cNvPr>
            <p:cNvSpPr/>
            <p:nvPr userDrawn="1"/>
          </p:nvSpPr>
          <p:spPr>
            <a:xfrm>
              <a:off x="8788038" y="4328319"/>
              <a:ext cx="166092" cy="165600"/>
            </a:xfrm>
            <a:prstGeom prst="ellipse">
              <a:avLst/>
            </a:prstGeom>
            <a:solidFill>
              <a:srgbClr val="CDECD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1800" dirty="0"/>
            </a:p>
          </p:txBody>
        </p:sp>
        <p:sp>
          <p:nvSpPr>
            <p:cNvPr id="30" name="Круг 7">
              <a:extLst>
                <a:ext uri="{FF2B5EF4-FFF2-40B4-BE49-F238E27FC236}">
                  <a16:creationId xmlns="" xmlns:a16="http://schemas.microsoft.com/office/drawing/2014/main" id="{0A12CE20-B2F7-4194-B3C5-AE798E61E250}"/>
                </a:ext>
              </a:extLst>
            </p:cNvPr>
            <p:cNvSpPr/>
            <p:nvPr userDrawn="1"/>
          </p:nvSpPr>
          <p:spPr>
            <a:xfrm>
              <a:off x="8738753" y="4760913"/>
              <a:ext cx="94059" cy="93600"/>
            </a:xfrm>
            <a:prstGeom prst="ellipse">
              <a:avLst/>
            </a:prstGeom>
            <a:solidFill>
              <a:srgbClr val="CDECD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1800" dirty="0"/>
            </a:p>
          </p:txBody>
        </p:sp>
      </p:grpSp>
      <p:sp>
        <p:nvSpPr>
          <p:cNvPr id="8" name="Иконка 1">
            <a:extLst>
              <a:ext uri="{FF2B5EF4-FFF2-40B4-BE49-F238E27FC236}">
                <a16:creationId xmlns="" xmlns:a16="http://schemas.microsoft.com/office/drawing/2014/main" id="{6A7334A0-2080-4E23-B7DB-1091714C4DD6}"/>
              </a:ext>
            </a:extLst>
          </p:cNvPr>
          <p:cNvSpPr/>
          <p:nvPr/>
        </p:nvSpPr>
        <p:spPr>
          <a:xfrm>
            <a:off x="738148" y="1889762"/>
            <a:ext cx="3176630" cy="4996886"/>
          </a:xfrm>
          <a:custGeom>
            <a:avLst/>
            <a:gdLst>
              <a:gd name="connsiteX0" fmla="*/ 229557 w 4267200"/>
              <a:gd name="connsiteY0" fmla="*/ 0 h 1377314"/>
              <a:gd name="connsiteX1" fmla="*/ 4037643 w 4267200"/>
              <a:gd name="connsiteY1" fmla="*/ 0 h 1377314"/>
              <a:gd name="connsiteX2" fmla="*/ 4267200 w 4267200"/>
              <a:gd name="connsiteY2" fmla="*/ 229557 h 1377314"/>
              <a:gd name="connsiteX3" fmla="*/ 4267200 w 4267200"/>
              <a:gd name="connsiteY3" fmla="*/ 1377314 h 1377314"/>
              <a:gd name="connsiteX4" fmla="*/ 4267200 w 4267200"/>
              <a:gd name="connsiteY4" fmla="*/ 1377314 h 1377314"/>
              <a:gd name="connsiteX5" fmla="*/ 0 w 4267200"/>
              <a:gd name="connsiteY5" fmla="*/ 1377314 h 1377314"/>
              <a:gd name="connsiteX6" fmla="*/ 0 w 4267200"/>
              <a:gd name="connsiteY6" fmla="*/ 1377314 h 1377314"/>
              <a:gd name="connsiteX7" fmla="*/ 0 w 4267200"/>
              <a:gd name="connsiteY7" fmla="*/ 229557 h 1377314"/>
              <a:gd name="connsiteX8" fmla="*/ 229557 w 4267200"/>
              <a:gd name="connsiteY8" fmla="*/ 0 h 1377314"/>
              <a:gd name="connsiteX0" fmla="*/ 229557 w 4267200"/>
              <a:gd name="connsiteY0" fmla="*/ 0 h 4968239"/>
              <a:gd name="connsiteX1" fmla="*/ 4037643 w 4267200"/>
              <a:gd name="connsiteY1" fmla="*/ 0 h 4968239"/>
              <a:gd name="connsiteX2" fmla="*/ 4267200 w 4267200"/>
              <a:gd name="connsiteY2" fmla="*/ 229557 h 4968239"/>
              <a:gd name="connsiteX3" fmla="*/ 4267200 w 4267200"/>
              <a:gd name="connsiteY3" fmla="*/ 1377314 h 4968239"/>
              <a:gd name="connsiteX4" fmla="*/ 4267200 w 4267200"/>
              <a:gd name="connsiteY4" fmla="*/ 4968239 h 4968239"/>
              <a:gd name="connsiteX5" fmla="*/ 0 w 4267200"/>
              <a:gd name="connsiteY5" fmla="*/ 1377314 h 4968239"/>
              <a:gd name="connsiteX6" fmla="*/ 0 w 4267200"/>
              <a:gd name="connsiteY6" fmla="*/ 1377314 h 4968239"/>
              <a:gd name="connsiteX7" fmla="*/ 0 w 4267200"/>
              <a:gd name="connsiteY7" fmla="*/ 229557 h 4968239"/>
              <a:gd name="connsiteX8" fmla="*/ 229557 w 4267200"/>
              <a:gd name="connsiteY8" fmla="*/ 0 h 4968239"/>
              <a:gd name="connsiteX0" fmla="*/ 229557 w 4267200"/>
              <a:gd name="connsiteY0" fmla="*/ 0 h 4968239"/>
              <a:gd name="connsiteX1" fmla="*/ 4037643 w 4267200"/>
              <a:gd name="connsiteY1" fmla="*/ 0 h 4968239"/>
              <a:gd name="connsiteX2" fmla="*/ 4267200 w 4267200"/>
              <a:gd name="connsiteY2" fmla="*/ 229557 h 4968239"/>
              <a:gd name="connsiteX3" fmla="*/ 4267200 w 4267200"/>
              <a:gd name="connsiteY3" fmla="*/ 1377314 h 4968239"/>
              <a:gd name="connsiteX4" fmla="*/ 4267200 w 4267200"/>
              <a:gd name="connsiteY4" fmla="*/ 4968239 h 4968239"/>
              <a:gd name="connsiteX5" fmla="*/ 0 w 4267200"/>
              <a:gd name="connsiteY5" fmla="*/ 1377314 h 4968239"/>
              <a:gd name="connsiteX6" fmla="*/ 28575 w 4267200"/>
              <a:gd name="connsiteY6" fmla="*/ 4939664 h 4968239"/>
              <a:gd name="connsiteX7" fmla="*/ 0 w 4267200"/>
              <a:gd name="connsiteY7" fmla="*/ 229557 h 4968239"/>
              <a:gd name="connsiteX8" fmla="*/ 229557 w 4267200"/>
              <a:gd name="connsiteY8" fmla="*/ 0 h 4968239"/>
              <a:gd name="connsiteX0" fmla="*/ 229557 w 4267200"/>
              <a:gd name="connsiteY0" fmla="*/ 0 h 4977764"/>
              <a:gd name="connsiteX1" fmla="*/ 4037643 w 4267200"/>
              <a:gd name="connsiteY1" fmla="*/ 0 h 4977764"/>
              <a:gd name="connsiteX2" fmla="*/ 4267200 w 4267200"/>
              <a:gd name="connsiteY2" fmla="*/ 229557 h 4977764"/>
              <a:gd name="connsiteX3" fmla="*/ 4267200 w 4267200"/>
              <a:gd name="connsiteY3" fmla="*/ 1377314 h 4977764"/>
              <a:gd name="connsiteX4" fmla="*/ 4267200 w 4267200"/>
              <a:gd name="connsiteY4" fmla="*/ 4968239 h 4977764"/>
              <a:gd name="connsiteX5" fmla="*/ 19050 w 4267200"/>
              <a:gd name="connsiteY5" fmla="*/ 4977764 h 4977764"/>
              <a:gd name="connsiteX6" fmla="*/ 28575 w 4267200"/>
              <a:gd name="connsiteY6" fmla="*/ 4939664 h 4977764"/>
              <a:gd name="connsiteX7" fmla="*/ 0 w 4267200"/>
              <a:gd name="connsiteY7" fmla="*/ 229557 h 4977764"/>
              <a:gd name="connsiteX8" fmla="*/ 229557 w 4267200"/>
              <a:gd name="connsiteY8" fmla="*/ 0 h 4977764"/>
              <a:gd name="connsiteX0" fmla="*/ 229773 w 4267416"/>
              <a:gd name="connsiteY0" fmla="*/ 0 h 5006467"/>
              <a:gd name="connsiteX1" fmla="*/ 4037859 w 4267416"/>
              <a:gd name="connsiteY1" fmla="*/ 0 h 5006467"/>
              <a:gd name="connsiteX2" fmla="*/ 4267416 w 4267416"/>
              <a:gd name="connsiteY2" fmla="*/ 229557 h 5006467"/>
              <a:gd name="connsiteX3" fmla="*/ 4267416 w 4267416"/>
              <a:gd name="connsiteY3" fmla="*/ 1377314 h 5006467"/>
              <a:gd name="connsiteX4" fmla="*/ 4267416 w 4267416"/>
              <a:gd name="connsiteY4" fmla="*/ 4968239 h 5006467"/>
              <a:gd name="connsiteX5" fmla="*/ 19266 w 4267416"/>
              <a:gd name="connsiteY5" fmla="*/ 4977764 h 5006467"/>
              <a:gd name="connsiteX6" fmla="*/ 0 w 4267416"/>
              <a:gd name="connsiteY6" fmla="*/ 5006467 h 5006467"/>
              <a:gd name="connsiteX7" fmla="*/ 216 w 4267416"/>
              <a:gd name="connsiteY7" fmla="*/ 229557 h 5006467"/>
              <a:gd name="connsiteX8" fmla="*/ 229773 w 4267416"/>
              <a:gd name="connsiteY8" fmla="*/ 0 h 500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416" h="5006467">
                <a:moveTo>
                  <a:pt x="229773" y="0"/>
                </a:moveTo>
                <a:lnTo>
                  <a:pt x="4037859" y="0"/>
                </a:lnTo>
                <a:cubicBezTo>
                  <a:pt x="4164640" y="0"/>
                  <a:pt x="4267416" y="102776"/>
                  <a:pt x="4267416" y="229557"/>
                </a:cubicBezTo>
                <a:lnTo>
                  <a:pt x="4267416" y="1377314"/>
                </a:lnTo>
                <a:lnTo>
                  <a:pt x="4267416" y="4968239"/>
                </a:lnTo>
                <a:lnTo>
                  <a:pt x="19266" y="4977764"/>
                </a:lnTo>
                <a:lnTo>
                  <a:pt x="0" y="5006467"/>
                </a:lnTo>
                <a:lnTo>
                  <a:pt x="216" y="229557"/>
                </a:lnTo>
                <a:cubicBezTo>
                  <a:pt x="216" y="102776"/>
                  <a:pt x="102992" y="0"/>
                  <a:pt x="229773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800" dirty="0"/>
          </a:p>
          <a:p>
            <a:pPr algn="ctr"/>
            <a:endParaRPr lang="ru-RU" sz="1800" dirty="0"/>
          </a:p>
        </p:txBody>
      </p:sp>
      <p:sp>
        <p:nvSpPr>
          <p:cNvPr id="17" name="Иконка 2">
            <a:extLst>
              <a:ext uri="{FF2B5EF4-FFF2-40B4-BE49-F238E27FC236}">
                <a16:creationId xmlns="" xmlns:a16="http://schemas.microsoft.com/office/drawing/2014/main" id="{60CA3436-DC89-4DDA-AD08-08F719285F6E}"/>
              </a:ext>
            </a:extLst>
          </p:cNvPr>
          <p:cNvSpPr>
            <a:spLocks/>
          </p:cNvSpPr>
          <p:nvPr/>
        </p:nvSpPr>
        <p:spPr>
          <a:xfrm>
            <a:off x="1380089" y="755650"/>
            <a:ext cx="7743144" cy="5981700"/>
          </a:xfrm>
          <a:custGeom>
            <a:avLst/>
            <a:gdLst>
              <a:gd name="connsiteX0" fmla="*/ 812058 w 11440729"/>
              <a:gd name="connsiteY0" fmla="*/ 2424987 h 6399091"/>
              <a:gd name="connsiteX1" fmla="*/ 86344 w 11440729"/>
              <a:gd name="connsiteY1" fmla="*/ 3382930 h 6399091"/>
              <a:gd name="connsiteX2" fmla="*/ 115372 w 11440729"/>
              <a:gd name="connsiteY2" fmla="*/ 4021559 h 6399091"/>
              <a:gd name="connsiteX3" fmla="*/ 1000744 w 11440729"/>
              <a:gd name="connsiteY3" fmla="*/ 3948987 h 6399091"/>
              <a:gd name="connsiteX4" fmla="*/ 3105315 w 11440729"/>
              <a:gd name="connsiteY4" fmla="*/ 3194244 h 6399091"/>
              <a:gd name="connsiteX5" fmla="*/ 11407486 w 11440729"/>
              <a:gd name="connsiteY5" fmla="*/ 59159 h 6399091"/>
              <a:gd name="connsiteX6" fmla="*/ 6196858 w 11440729"/>
              <a:gd name="connsiteY6" fmla="*/ 6285787 h 6399091"/>
              <a:gd name="connsiteX7" fmla="*/ 10914001 w 11440729"/>
              <a:gd name="connsiteY7" fmla="*/ 4050587 h 639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0729" h="6399091">
                <a:moveTo>
                  <a:pt x="812058" y="2424987"/>
                </a:moveTo>
                <a:cubicBezTo>
                  <a:pt x="507258" y="2770911"/>
                  <a:pt x="202458" y="3116835"/>
                  <a:pt x="86344" y="3382930"/>
                </a:cubicBezTo>
                <a:cubicBezTo>
                  <a:pt x="-29770" y="3649025"/>
                  <a:pt x="-37028" y="3927216"/>
                  <a:pt x="115372" y="4021559"/>
                </a:cubicBezTo>
                <a:cubicBezTo>
                  <a:pt x="267772" y="4115902"/>
                  <a:pt x="502420" y="4086873"/>
                  <a:pt x="1000744" y="3948987"/>
                </a:cubicBezTo>
                <a:cubicBezTo>
                  <a:pt x="1499068" y="3811101"/>
                  <a:pt x="3105315" y="3194244"/>
                  <a:pt x="3105315" y="3194244"/>
                </a:cubicBezTo>
                <a:cubicBezTo>
                  <a:pt x="4839772" y="2545939"/>
                  <a:pt x="10892229" y="-456098"/>
                  <a:pt x="11407486" y="59159"/>
                </a:cubicBezTo>
                <a:cubicBezTo>
                  <a:pt x="11922743" y="574416"/>
                  <a:pt x="6279105" y="5620549"/>
                  <a:pt x="6196858" y="6285787"/>
                </a:cubicBezTo>
                <a:cubicBezTo>
                  <a:pt x="6114611" y="6951025"/>
                  <a:pt x="10016534" y="4488435"/>
                  <a:pt x="10914001" y="4050587"/>
                </a:cubicBezTo>
              </a:path>
            </a:pathLst>
          </a:custGeom>
          <a:noFill/>
          <a:ln>
            <a:gradFill>
              <a:gsLst>
                <a:gs pos="0">
                  <a:schemeClr val="accent1">
                    <a:alpha val="50000"/>
                    <a:lumMod val="0"/>
                    <a:lumOff val="100000"/>
                  </a:schemeClr>
                </a:gs>
                <a:gs pos="0">
                  <a:schemeClr val="bg1"/>
                </a:gs>
                <a:gs pos="58000">
                  <a:schemeClr val="accent1">
                    <a:lumMod val="45000"/>
                    <a:lumOff val="55000"/>
                    <a:alpha val="27000"/>
                  </a:schemeClr>
                </a:gs>
                <a:gs pos="31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8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1B303B28-0FA2-4F6F-95AA-013696DF012F}"/>
              </a:ext>
            </a:extLst>
          </p:cNvPr>
          <p:cNvGrpSpPr/>
          <p:nvPr/>
        </p:nvGrpSpPr>
        <p:grpSpPr>
          <a:xfrm>
            <a:off x="425506" y="366541"/>
            <a:ext cx="454326" cy="502469"/>
            <a:chOff x="425506" y="366541"/>
            <a:chExt cx="454326" cy="502469"/>
          </a:xfrm>
        </p:grpSpPr>
        <p:sp>
          <p:nvSpPr>
            <p:cNvPr id="24" name="Круг 1">
              <a:extLst>
                <a:ext uri="{FF2B5EF4-FFF2-40B4-BE49-F238E27FC236}">
                  <a16:creationId xmlns="" xmlns:a16="http://schemas.microsoft.com/office/drawing/2014/main" id="{B6E9466F-BB7C-4DD3-9F41-8008F3ADEF8F}"/>
                </a:ext>
              </a:extLst>
            </p:cNvPr>
            <p:cNvSpPr/>
            <p:nvPr userDrawn="1"/>
          </p:nvSpPr>
          <p:spPr>
            <a:xfrm>
              <a:off x="627832" y="366541"/>
              <a:ext cx="252000" cy="252000"/>
            </a:xfrm>
            <a:prstGeom prst="ellipse">
              <a:avLst/>
            </a:prstGeom>
            <a:solidFill>
              <a:srgbClr val="E7E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</p:txBody>
        </p:sp>
        <p:sp>
          <p:nvSpPr>
            <p:cNvPr id="25" name="Круг 2">
              <a:extLst>
                <a:ext uri="{FF2B5EF4-FFF2-40B4-BE49-F238E27FC236}">
                  <a16:creationId xmlns="" xmlns:a16="http://schemas.microsoft.com/office/drawing/2014/main" id="{39FB8E02-734F-466E-AECB-28F0D9D0A6E9}"/>
                </a:ext>
              </a:extLst>
            </p:cNvPr>
            <p:cNvSpPr/>
            <p:nvPr userDrawn="1"/>
          </p:nvSpPr>
          <p:spPr>
            <a:xfrm>
              <a:off x="425506" y="771810"/>
              <a:ext cx="97814" cy="97200"/>
            </a:xfrm>
            <a:prstGeom prst="ellipse">
              <a:avLst/>
            </a:prstGeom>
            <a:solidFill>
              <a:srgbClr val="E7E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  <a:p>
              <a:pPr algn="ctr"/>
              <a:endParaRPr lang="ru-RU" sz="1800" dirty="0"/>
            </a:p>
          </p:txBody>
        </p:sp>
      </p:grpSp>
      <p:sp>
        <p:nvSpPr>
          <p:cNvPr id="29" name="Круг 3">
            <a:extLst>
              <a:ext uri="{FF2B5EF4-FFF2-40B4-BE49-F238E27FC236}">
                <a16:creationId xmlns="" xmlns:a16="http://schemas.microsoft.com/office/drawing/2014/main" id="{3B1E58FA-6DD2-4FF0-8105-AD7CE46C03F3}"/>
              </a:ext>
            </a:extLst>
          </p:cNvPr>
          <p:cNvSpPr>
            <a:spLocks noChangeAspect="1"/>
          </p:cNvSpPr>
          <p:nvPr/>
        </p:nvSpPr>
        <p:spPr>
          <a:xfrm>
            <a:off x="7497895" y="652761"/>
            <a:ext cx="504000" cy="504000"/>
          </a:xfrm>
          <a:prstGeom prst="ellipse">
            <a:avLst/>
          </a:prstGeom>
          <a:solidFill>
            <a:srgbClr val="F0DAFC">
              <a:alpha val="19000"/>
            </a:srgbClr>
          </a:solidFill>
          <a:ln>
            <a:noFill/>
          </a:ln>
          <a:effectLst>
            <a:outerShdw sx="1000" sy="1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15" name="Текст 1">
            <a:extLst>
              <a:ext uri="{FF2B5EF4-FFF2-40B4-BE49-F238E27FC236}">
                <a16:creationId xmlns="" xmlns:a16="http://schemas.microsoft.com/office/drawing/2014/main" id="{2052FA00-D71E-408F-B67C-AFBD9E2D39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833" y="2340381"/>
            <a:ext cx="2305632" cy="470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="" xmlns:a16="http://schemas.microsoft.com/office/drawing/2014/main" id="{414EA1C3-2772-4FBC-8EFD-7117C67909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34" y="4331106"/>
            <a:ext cx="2305632" cy="470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2" name="Текст 3">
            <a:extLst>
              <a:ext uri="{FF2B5EF4-FFF2-40B4-BE49-F238E27FC236}">
                <a16:creationId xmlns="" xmlns:a16="http://schemas.microsoft.com/office/drawing/2014/main" id="{B3CFDC6A-EE75-438C-9476-264D67BFF7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7439" y="2340381"/>
            <a:ext cx="2305632" cy="470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09CF9E69-7498-47F3-9F24-AC1968B101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6141" y="4331106"/>
            <a:ext cx="2305632" cy="470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="" xmlns:a16="http://schemas.microsoft.com/office/drawing/2014/main" id="{2E2A6BFB-DCE5-472D-888A-A4172DE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8044" y="2345140"/>
            <a:ext cx="2305632" cy="470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="" xmlns:a16="http://schemas.microsoft.com/office/drawing/2014/main" id="{6394919B-7A5F-4237-9FF2-75768E1692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5447" y="4335865"/>
            <a:ext cx="2305632" cy="470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7" name="Текст 7">
            <a:extLst>
              <a:ext uri="{FF2B5EF4-FFF2-40B4-BE49-F238E27FC236}">
                <a16:creationId xmlns="" xmlns:a16="http://schemas.microsoft.com/office/drawing/2014/main" id="{DCB3929E-A80E-4E01-B92C-D510D09F6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598" y="2801364"/>
            <a:ext cx="2320588" cy="1145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2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Введите текст</a:t>
            </a:r>
            <a:endParaRPr lang="ru-RU" dirty="0"/>
          </a:p>
        </p:txBody>
      </p:sp>
      <p:sp>
        <p:nvSpPr>
          <p:cNvPr id="38" name="Текст 8">
            <a:extLst>
              <a:ext uri="{FF2B5EF4-FFF2-40B4-BE49-F238E27FC236}">
                <a16:creationId xmlns="" xmlns:a16="http://schemas.microsoft.com/office/drawing/2014/main" id="{113973B2-49D1-4D16-8FD6-87E3E1611A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8416" y="4801618"/>
            <a:ext cx="2302190" cy="1145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2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Введите текст</a:t>
            </a:r>
            <a:endParaRPr lang="ru-RU" dirty="0"/>
          </a:p>
        </p:txBody>
      </p:sp>
      <p:sp>
        <p:nvSpPr>
          <p:cNvPr id="39" name="Текст 9">
            <a:extLst>
              <a:ext uri="{FF2B5EF4-FFF2-40B4-BE49-F238E27FC236}">
                <a16:creationId xmlns="" xmlns:a16="http://schemas.microsoft.com/office/drawing/2014/main" id="{40C11CBF-8138-4F27-8318-D64CB22D76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321" y="2801357"/>
            <a:ext cx="2325703" cy="1145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2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Введите текст</a:t>
            </a:r>
            <a:endParaRPr lang="ru-RU" dirty="0"/>
          </a:p>
        </p:txBody>
      </p:sp>
      <p:sp>
        <p:nvSpPr>
          <p:cNvPr id="40" name="Текст 10">
            <a:extLst>
              <a:ext uri="{FF2B5EF4-FFF2-40B4-BE49-F238E27FC236}">
                <a16:creationId xmlns="" xmlns:a16="http://schemas.microsoft.com/office/drawing/2014/main" id="{8B51FBFF-2996-449D-83A2-6B2BADFB05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0431" y="4801611"/>
            <a:ext cx="2320484" cy="1145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2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Введите текст</a:t>
            </a:r>
            <a:endParaRPr lang="ru-RU" dirty="0"/>
          </a:p>
        </p:txBody>
      </p:sp>
      <p:sp>
        <p:nvSpPr>
          <p:cNvPr id="41" name="Текст 11">
            <a:extLst>
              <a:ext uri="{FF2B5EF4-FFF2-40B4-BE49-F238E27FC236}">
                <a16:creationId xmlns="" xmlns:a16="http://schemas.microsoft.com/office/drawing/2014/main" id="{43490AB8-FEB4-4722-871F-AA86DEF355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5046" y="2810247"/>
            <a:ext cx="2337774" cy="1145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2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Введите текст</a:t>
            </a:r>
            <a:endParaRPr lang="ru-RU" dirty="0"/>
          </a:p>
        </p:txBody>
      </p:sp>
      <p:sp>
        <p:nvSpPr>
          <p:cNvPr id="42" name="Текст 12">
            <a:extLst>
              <a:ext uri="{FF2B5EF4-FFF2-40B4-BE49-F238E27FC236}">
                <a16:creationId xmlns="" xmlns:a16="http://schemas.microsoft.com/office/drawing/2014/main" id="{3CD565FD-FE32-4D19-8F34-48FAE8A553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2445" y="4810501"/>
            <a:ext cx="2331886" cy="1145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2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Введите текст</a:t>
            </a:r>
            <a:endParaRPr lang="ru-RU" dirty="0"/>
          </a:p>
        </p:txBody>
      </p:sp>
      <p:sp>
        <p:nvSpPr>
          <p:cNvPr id="2" name="Заголовок">
            <a:extLst>
              <a:ext uri="{FF2B5EF4-FFF2-40B4-BE49-F238E27FC236}">
                <a16:creationId xmlns="" xmlns:a16="http://schemas.microsoft.com/office/drawing/2014/main" id="{93B54B54-A7D8-4D24-99C8-C97BC75D2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637" y="717245"/>
            <a:ext cx="7556846" cy="769834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65492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66">
          <p15:clr>
            <a:srgbClr val="FBAE40"/>
          </p15:clr>
        </p15:guide>
        <p15:guide id="2" pos="4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5430166" y="5045618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5430166" y="3957801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0165" y="2907599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5488" y="5045619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1355488" y="3971450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9" name="Текст 1"/>
          <p:cNvSpPr>
            <a:spLocks noGrp="1"/>
          </p:cNvSpPr>
          <p:nvPr>
            <p:ph type="body" sz="quarter" idx="11" hasCustomPrompt="1"/>
          </p:nvPr>
        </p:nvSpPr>
        <p:spPr>
          <a:xfrm>
            <a:off x="1355488" y="2897281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Основной 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596901" y="1787899"/>
            <a:ext cx="7918450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20" y="120645"/>
            <a:ext cx="7918031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54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2562230"/>
            <a:ext cx="1943100" cy="238125"/>
          </a:xfrm>
        </p:spPr>
        <p:txBody>
          <a:bodyPr wrap="none">
            <a:noAutofit/>
          </a:bodyPr>
          <a:lstStyle>
            <a:lvl1pPr marL="0" indent="0">
              <a:buNone/>
              <a:defRPr sz="1275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9613" y="2857504"/>
            <a:ext cx="7886700" cy="804863"/>
          </a:xfrm>
        </p:spPr>
        <p:txBody>
          <a:bodyPr wrap="none" tIns="0" bIns="0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828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/>
              <a:t>Нажмите на иконку чтобы добавить картинку</a:t>
            </a:r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3644" y="1670595"/>
            <a:ext cx="4652127" cy="832880"/>
          </a:xfrm>
        </p:spPr>
        <p:txBody>
          <a:bodyPr wrap="none">
            <a:noAutofit/>
          </a:bodyPr>
          <a:lstStyle>
            <a:lvl1pPr>
              <a:defRPr sz="2700" b="1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242537" y="2835312"/>
            <a:ext cx="2716514" cy="45189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ru-RU" sz="1275" b="1" spc="-23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537" y="3419252"/>
            <a:ext cx="2716514" cy="45189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ru-RU" sz="1275" b="1" spc="-23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2" hasCustomPrompt="1"/>
          </p:nvPr>
        </p:nvSpPr>
        <p:spPr>
          <a:xfrm>
            <a:off x="1242535" y="3999524"/>
            <a:ext cx="2716514" cy="451897"/>
          </a:xfrm>
        </p:spPr>
        <p:txBody>
          <a:bodyPr>
            <a:noAutofit/>
          </a:bodyPr>
          <a:lstStyle>
            <a:lvl1pPr>
              <a:defRPr sz="1275" b="1" spc="-23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4"/>
          <p:cNvSpPr>
            <a:spLocks noGrp="1"/>
          </p:cNvSpPr>
          <p:nvPr>
            <p:ph type="body" sz="quarter" idx="13" hasCustomPrompt="1"/>
          </p:nvPr>
        </p:nvSpPr>
        <p:spPr>
          <a:xfrm>
            <a:off x="1242535" y="4583464"/>
            <a:ext cx="2716514" cy="451897"/>
          </a:xfrm>
        </p:spPr>
        <p:txBody>
          <a:bodyPr>
            <a:noAutofit/>
          </a:bodyPr>
          <a:lstStyle>
            <a:lvl1pPr>
              <a:defRPr sz="1275" b="1" spc="-23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2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20745" y="4435311"/>
            <a:ext cx="6148670" cy="541244"/>
          </a:xfrm>
        </p:spPr>
        <p:txBody>
          <a:bodyPr wrap="none">
            <a:noAutofit/>
          </a:bodyPr>
          <a:lstStyle>
            <a:lvl1pPr>
              <a:defRPr sz="2850" b="1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520746" y="5006913"/>
            <a:ext cx="5315610" cy="653769"/>
          </a:xfrm>
        </p:spPr>
        <p:txBody>
          <a:bodyPr wrap="square">
            <a:noAutofit/>
          </a:bodyPr>
          <a:lstStyle>
            <a:lvl1pPr>
              <a:lnSpc>
                <a:spcPct val="114000"/>
              </a:lnSpc>
              <a:def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522092" y="3759329"/>
            <a:ext cx="1362860" cy="478272"/>
          </a:xfrm>
        </p:spPr>
        <p:txBody>
          <a:bodyPr wrap="none">
            <a:noAutofit/>
          </a:bodyPr>
          <a:lstStyle>
            <a:lvl1pPr>
              <a:defRPr lang="ru-RU" sz="16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27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11188" y="755323"/>
            <a:ext cx="5114925" cy="673100"/>
          </a:xfrm>
        </p:spPr>
        <p:txBody>
          <a:bodyPr>
            <a:normAutofit/>
          </a:bodyPr>
          <a:lstStyle>
            <a:lvl1pPr>
              <a:defRPr sz="285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011188" y="2282814"/>
            <a:ext cx="3317621" cy="2075178"/>
          </a:xfrm>
        </p:spPr>
        <p:txBody>
          <a:bodyPr wrap="square">
            <a:noAutofit/>
          </a:bodyPr>
          <a:lstStyle>
            <a:lvl1pPr>
              <a:lnSpc>
                <a:spcPct val="114000"/>
              </a:lnSpc>
              <a:spcBef>
                <a:spcPts val="600"/>
              </a:spcBef>
              <a:defRPr lang="ru-RU" sz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0753" y="4488178"/>
            <a:ext cx="2621756" cy="653769"/>
          </a:xfrm>
        </p:spPr>
        <p:txBody>
          <a:bodyPr wrap="square">
            <a:noAutofit/>
          </a:bodyPr>
          <a:lstStyle>
            <a:lvl1pPr>
              <a:lnSpc>
                <a:spcPct val="114000"/>
              </a:lnSpc>
              <a:defRPr lang="ru-RU" sz="900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169286" y="834192"/>
            <a:ext cx="715931" cy="488770"/>
          </a:xfrm>
        </p:spPr>
        <p:txBody>
          <a:bodyPr>
            <a:noAutofit/>
          </a:bodyPr>
          <a:lstStyle>
            <a:lvl1pPr>
              <a:defRPr sz="28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0" hasCustomPrompt="1"/>
          </p:nvPr>
        </p:nvSpPr>
        <p:spPr>
          <a:xfrm>
            <a:off x="4508590" y="-21034"/>
            <a:ext cx="4644437" cy="6893303"/>
          </a:xfrm>
          <a:custGeom>
            <a:avLst/>
            <a:gdLst>
              <a:gd name="connsiteX0" fmla="*/ 0 w 7733944"/>
              <a:gd name="connsiteY0" fmla="*/ 5759867 h 5759867"/>
              <a:gd name="connsiteX1" fmla="*/ 1439967 w 7733944"/>
              <a:gd name="connsiteY1" fmla="*/ 0 h 5759867"/>
              <a:gd name="connsiteX2" fmla="*/ 7733944 w 7733944"/>
              <a:gd name="connsiteY2" fmla="*/ 0 h 5759867"/>
              <a:gd name="connsiteX3" fmla="*/ 6293977 w 7733944"/>
              <a:gd name="connsiteY3" fmla="*/ 5759867 h 5759867"/>
              <a:gd name="connsiteX4" fmla="*/ 0 w 7733944"/>
              <a:gd name="connsiteY4" fmla="*/ 5759867 h 5759867"/>
              <a:gd name="connsiteX0" fmla="*/ 0 w 7743837"/>
              <a:gd name="connsiteY0" fmla="*/ 5759867 h 5768105"/>
              <a:gd name="connsiteX1" fmla="*/ 1439967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  <a:gd name="connsiteX0" fmla="*/ 0 w 7743837"/>
              <a:gd name="connsiteY0" fmla="*/ 5759867 h 5768105"/>
              <a:gd name="connsiteX1" fmla="*/ 2300178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  <a:gd name="connsiteX0" fmla="*/ 0 w 7743837"/>
              <a:gd name="connsiteY0" fmla="*/ 5773379 h 5781617"/>
              <a:gd name="connsiteX1" fmla="*/ 2444247 w 7743837"/>
              <a:gd name="connsiteY1" fmla="*/ 0 h 5781617"/>
              <a:gd name="connsiteX2" fmla="*/ 7733944 w 7743837"/>
              <a:gd name="connsiteY2" fmla="*/ 13512 h 5781617"/>
              <a:gd name="connsiteX3" fmla="*/ 7743837 w 7743837"/>
              <a:gd name="connsiteY3" fmla="*/ 5781617 h 5781617"/>
              <a:gd name="connsiteX4" fmla="*/ 0 w 7743837"/>
              <a:gd name="connsiteY4" fmla="*/ 5773379 h 5781617"/>
              <a:gd name="connsiteX0" fmla="*/ 0 w 7657396"/>
              <a:gd name="connsiteY0" fmla="*/ 5773379 h 5781617"/>
              <a:gd name="connsiteX1" fmla="*/ 2357806 w 7657396"/>
              <a:gd name="connsiteY1" fmla="*/ 0 h 5781617"/>
              <a:gd name="connsiteX2" fmla="*/ 7647503 w 7657396"/>
              <a:gd name="connsiteY2" fmla="*/ 13512 h 5781617"/>
              <a:gd name="connsiteX3" fmla="*/ 7657396 w 7657396"/>
              <a:gd name="connsiteY3" fmla="*/ 5781617 h 5781617"/>
              <a:gd name="connsiteX4" fmla="*/ 0 w 7657396"/>
              <a:gd name="connsiteY4" fmla="*/ 5773379 h 5781617"/>
              <a:gd name="connsiteX0" fmla="*/ 0 w 7657396"/>
              <a:gd name="connsiteY0" fmla="*/ 5773379 h 5781617"/>
              <a:gd name="connsiteX1" fmla="*/ 2012041 w 7657396"/>
              <a:gd name="connsiteY1" fmla="*/ 0 h 5781617"/>
              <a:gd name="connsiteX2" fmla="*/ 7647503 w 7657396"/>
              <a:gd name="connsiteY2" fmla="*/ 13512 h 5781617"/>
              <a:gd name="connsiteX3" fmla="*/ 7657396 w 7657396"/>
              <a:gd name="connsiteY3" fmla="*/ 5781617 h 5781617"/>
              <a:gd name="connsiteX4" fmla="*/ 0 w 7657396"/>
              <a:gd name="connsiteY4" fmla="*/ 5773379 h 5781617"/>
              <a:gd name="connsiteX0" fmla="*/ 0 w 7657396"/>
              <a:gd name="connsiteY0" fmla="*/ 5759867 h 5768105"/>
              <a:gd name="connsiteX1" fmla="*/ 3334001 w 7657396"/>
              <a:gd name="connsiteY1" fmla="*/ 2548 h 5768105"/>
              <a:gd name="connsiteX2" fmla="*/ 7647503 w 7657396"/>
              <a:gd name="connsiteY2" fmla="*/ 0 h 5768105"/>
              <a:gd name="connsiteX3" fmla="*/ 7657396 w 7657396"/>
              <a:gd name="connsiteY3" fmla="*/ 5768105 h 5768105"/>
              <a:gd name="connsiteX4" fmla="*/ 0 w 7657396"/>
              <a:gd name="connsiteY4" fmla="*/ 5759867 h 5768105"/>
              <a:gd name="connsiteX0" fmla="*/ 0 w 7525799"/>
              <a:gd name="connsiteY0" fmla="*/ 5780106 h 5780106"/>
              <a:gd name="connsiteX1" fmla="*/ 3202404 w 7525799"/>
              <a:gd name="connsiteY1" fmla="*/ 2548 h 5780106"/>
              <a:gd name="connsiteX2" fmla="*/ 7515906 w 7525799"/>
              <a:gd name="connsiteY2" fmla="*/ 0 h 5780106"/>
              <a:gd name="connsiteX3" fmla="*/ 7525799 w 7525799"/>
              <a:gd name="connsiteY3" fmla="*/ 5768105 h 5780106"/>
              <a:gd name="connsiteX4" fmla="*/ 0 w 7525799"/>
              <a:gd name="connsiteY4" fmla="*/ 5780106 h 5780106"/>
              <a:gd name="connsiteX0" fmla="*/ 0 w 7525799"/>
              <a:gd name="connsiteY0" fmla="*/ 5797797 h 5797797"/>
              <a:gd name="connsiteX1" fmla="*/ 3275512 w 7525799"/>
              <a:gd name="connsiteY1" fmla="*/ 0 h 5797797"/>
              <a:gd name="connsiteX2" fmla="*/ 7515906 w 7525799"/>
              <a:gd name="connsiteY2" fmla="*/ 17691 h 5797797"/>
              <a:gd name="connsiteX3" fmla="*/ 7525799 w 7525799"/>
              <a:gd name="connsiteY3" fmla="*/ 5785796 h 5797797"/>
              <a:gd name="connsiteX4" fmla="*/ 0 w 7525799"/>
              <a:gd name="connsiteY4" fmla="*/ 5797797 h 579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5799" h="5797797">
                <a:moveTo>
                  <a:pt x="0" y="5797797"/>
                </a:moveTo>
                <a:lnTo>
                  <a:pt x="3275512" y="0"/>
                </a:lnTo>
                <a:lnTo>
                  <a:pt x="7515906" y="17691"/>
                </a:lnTo>
                <a:cubicBezTo>
                  <a:pt x="7519204" y="1940393"/>
                  <a:pt x="7522501" y="3863094"/>
                  <a:pt x="7525799" y="5785796"/>
                </a:cubicBezTo>
                <a:lnTo>
                  <a:pt x="0" y="5797797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12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18224" y="665061"/>
            <a:ext cx="3779021" cy="83149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50" b="1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004155" y="2690943"/>
            <a:ext cx="2760712" cy="1719279"/>
          </a:xfrm>
        </p:spPr>
        <p:txBody>
          <a:bodyPr wrap="square">
            <a:noAutofit/>
          </a:bodyPr>
          <a:lstStyle>
            <a:lvl1pPr>
              <a:lnSpc>
                <a:spcPct val="114000"/>
              </a:lnSpc>
              <a:spcBef>
                <a:spcPts val="600"/>
              </a:spcBef>
              <a:defRPr lang="ru-RU" sz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1004155" y="2176468"/>
            <a:ext cx="1785278" cy="419658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0" hasCustomPrompt="1"/>
          </p:nvPr>
        </p:nvSpPr>
        <p:spPr>
          <a:xfrm>
            <a:off x="3628528" y="842585"/>
            <a:ext cx="5515475" cy="5085195"/>
          </a:xfrm>
          <a:custGeom>
            <a:avLst/>
            <a:gdLst>
              <a:gd name="connsiteX0" fmla="*/ 0 w 7733944"/>
              <a:gd name="connsiteY0" fmla="*/ 5759867 h 5759867"/>
              <a:gd name="connsiteX1" fmla="*/ 1439967 w 7733944"/>
              <a:gd name="connsiteY1" fmla="*/ 0 h 5759867"/>
              <a:gd name="connsiteX2" fmla="*/ 7733944 w 7733944"/>
              <a:gd name="connsiteY2" fmla="*/ 0 h 5759867"/>
              <a:gd name="connsiteX3" fmla="*/ 6293977 w 7733944"/>
              <a:gd name="connsiteY3" fmla="*/ 5759867 h 5759867"/>
              <a:gd name="connsiteX4" fmla="*/ 0 w 7733944"/>
              <a:gd name="connsiteY4" fmla="*/ 5759867 h 5759867"/>
              <a:gd name="connsiteX0" fmla="*/ 0 w 7743837"/>
              <a:gd name="connsiteY0" fmla="*/ 5759867 h 5768105"/>
              <a:gd name="connsiteX1" fmla="*/ 1439967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  <a:gd name="connsiteX0" fmla="*/ 0 w 7743837"/>
              <a:gd name="connsiteY0" fmla="*/ 5759867 h 5768105"/>
              <a:gd name="connsiteX1" fmla="*/ 2300178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  <a:gd name="connsiteX0" fmla="*/ 0 w 7743837"/>
              <a:gd name="connsiteY0" fmla="*/ 5773379 h 5781617"/>
              <a:gd name="connsiteX1" fmla="*/ 2444247 w 7743837"/>
              <a:gd name="connsiteY1" fmla="*/ 0 h 5781617"/>
              <a:gd name="connsiteX2" fmla="*/ 7733944 w 7743837"/>
              <a:gd name="connsiteY2" fmla="*/ 13512 h 5781617"/>
              <a:gd name="connsiteX3" fmla="*/ 7743837 w 7743837"/>
              <a:gd name="connsiteY3" fmla="*/ 5781617 h 5781617"/>
              <a:gd name="connsiteX4" fmla="*/ 0 w 7743837"/>
              <a:gd name="connsiteY4" fmla="*/ 5773379 h 5781617"/>
              <a:gd name="connsiteX0" fmla="*/ 0 w 7657396"/>
              <a:gd name="connsiteY0" fmla="*/ 5773379 h 5781617"/>
              <a:gd name="connsiteX1" fmla="*/ 2357806 w 7657396"/>
              <a:gd name="connsiteY1" fmla="*/ 0 h 5781617"/>
              <a:gd name="connsiteX2" fmla="*/ 7647503 w 7657396"/>
              <a:gd name="connsiteY2" fmla="*/ 13512 h 5781617"/>
              <a:gd name="connsiteX3" fmla="*/ 7657396 w 7657396"/>
              <a:gd name="connsiteY3" fmla="*/ 5781617 h 5781617"/>
              <a:gd name="connsiteX4" fmla="*/ 0 w 7657396"/>
              <a:gd name="connsiteY4" fmla="*/ 5773379 h 5781617"/>
              <a:gd name="connsiteX0" fmla="*/ 0 w 7657396"/>
              <a:gd name="connsiteY0" fmla="*/ 5773379 h 5781617"/>
              <a:gd name="connsiteX1" fmla="*/ 2012041 w 7657396"/>
              <a:gd name="connsiteY1" fmla="*/ 0 h 5781617"/>
              <a:gd name="connsiteX2" fmla="*/ 7647503 w 7657396"/>
              <a:gd name="connsiteY2" fmla="*/ 13512 h 5781617"/>
              <a:gd name="connsiteX3" fmla="*/ 7657396 w 7657396"/>
              <a:gd name="connsiteY3" fmla="*/ 5781617 h 5781617"/>
              <a:gd name="connsiteX4" fmla="*/ 0 w 7657396"/>
              <a:gd name="connsiteY4" fmla="*/ 5773379 h 578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396" h="5781617">
                <a:moveTo>
                  <a:pt x="0" y="5773379"/>
                </a:moveTo>
                <a:lnTo>
                  <a:pt x="2012041" y="0"/>
                </a:lnTo>
                <a:lnTo>
                  <a:pt x="7647503" y="13512"/>
                </a:lnTo>
                <a:cubicBezTo>
                  <a:pt x="7650801" y="1936214"/>
                  <a:pt x="7654098" y="3858915"/>
                  <a:pt x="7657396" y="5781617"/>
                </a:cubicBezTo>
                <a:lnTo>
                  <a:pt x="0" y="577337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169286" y="834192"/>
            <a:ext cx="715931" cy="488770"/>
          </a:xfrm>
        </p:spPr>
        <p:txBody>
          <a:bodyPr>
            <a:noAutofit/>
          </a:bodyPr>
          <a:lstStyle>
            <a:lvl1pPr>
              <a:defRPr sz="28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3726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артинка  1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>
              <a:defRPr lang="ru-RU" sz="20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2715306" y="894992"/>
            <a:ext cx="6060908" cy="60784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5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6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2766824" y="2164847"/>
            <a:ext cx="3413721" cy="168696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spcBef>
                <a:spcPts val="600"/>
              </a:spcBef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3262438" y="4305903"/>
            <a:ext cx="2621756" cy="653769"/>
          </a:xfrm>
        </p:spPr>
        <p:txBody>
          <a:bodyPr wrap="square">
            <a:noAutofit/>
          </a:bodyPr>
          <a:lstStyle>
            <a:lvl1pPr>
              <a:lnSpc>
                <a:spcPct val="114000"/>
              </a:lnSpc>
              <a:defRPr lang="ru-RU" sz="900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1850167" y="925992"/>
            <a:ext cx="652851" cy="533400"/>
          </a:xfrm>
        </p:spPr>
        <p:txBody>
          <a:bodyPr>
            <a:noAutofit/>
          </a:bodyPr>
          <a:lstStyle>
            <a:lvl1pPr>
              <a:defRPr sz="28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06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02135" y="744669"/>
            <a:ext cx="7886700" cy="71435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50" b="1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60233" y="835148"/>
            <a:ext cx="690300" cy="533400"/>
          </a:xfrm>
        </p:spPr>
        <p:txBody>
          <a:bodyPr>
            <a:noAutofit/>
          </a:bodyPr>
          <a:lstStyle>
            <a:lvl1pPr>
              <a:defRPr sz="28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758286" y="4365785"/>
            <a:ext cx="1835414" cy="314857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3"/>
          <p:cNvSpPr>
            <a:spLocks noGrp="1"/>
          </p:cNvSpPr>
          <p:nvPr>
            <p:ph type="body" sz="quarter" idx="19" hasCustomPrompt="1"/>
          </p:nvPr>
        </p:nvSpPr>
        <p:spPr>
          <a:xfrm>
            <a:off x="3458093" y="4365785"/>
            <a:ext cx="1825540" cy="314857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4"/>
          <p:cNvSpPr>
            <a:spLocks noGrp="1"/>
          </p:cNvSpPr>
          <p:nvPr>
            <p:ph type="body" sz="quarter" idx="20" hasCustomPrompt="1"/>
          </p:nvPr>
        </p:nvSpPr>
        <p:spPr>
          <a:xfrm>
            <a:off x="6166954" y="4365785"/>
            <a:ext cx="1802350" cy="314857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10" hasCustomPrompt="1"/>
          </p:nvPr>
        </p:nvSpPr>
        <p:spPr>
          <a:xfrm>
            <a:off x="756223" y="4731389"/>
            <a:ext cx="2380241" cy="1765444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3457063" y="4733570"/>
            <a:ext cx="2374605" cy="1765444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7"/>
          <p:cNvSpPr>
            <a:spLocks noGrp="1"/>
          </p:cNvSpPr>
          <p:nvPr>
            <p:ph type="body" sz="quarter" idx="22" hasCustomPrompt="1"/>
          </p:nvPr>
        </p:nvSpPr>
        <p:spPr>
          <a:xfrm>
            <a:off x="6165127" y="4731390"/>
            <a:ext cx="2362135" cy="1765444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23" hasCustomPrompt="1"/>
          </p:nvPr>
        </p:nvSpPr>
        <p:spPr>
          <a:xfrm>
            <a:off x="859586" y="2278947"/>
            <a:ext cx="2268000" cy="17630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Картинка  2"/>
          <p:cNvSpPr>
            <a:spLocks noGrp="1"/>
          </p:cNvSpPr>
          <p:nvPr>
            <p:ph type="pic" sz="quarter" idx="24" hasCustomPrompt="1"/>
          </p:nvPr>
        </p:nvSpPr>
        <p:spPr>
          <a:xfrm>
            <a:off x="3552091" y="2288411"/>
            <a:ext cx="2270700" cy="17630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3"/>
          <p:cNvSpPr>
            <a:spLocks noGrp="1"/>
          </p:cNvSpPr>
          <p:nvPr>
            <p:ph type="pic" sz="quarter" idx="25" hasCustomPrompt="1"/>
          </p:nvPr>
        </p:nvSpPr>
        <p:spPr>
          <a:xfrm>
            <a:off x="6247684" y="2278947"/>
            <a:ext cx="2270700" cy="17630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1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04697" y="751594"/>
            <a:ext cx="7886700" cy="70270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5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1033102" y="2052764"/>
            <a:ext cx="1829948" cy="419658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Текст  2"/>
          <p:cNvSpPr>
            <a:spLocks noGrp="1"/>
          </p:cNvSpPr>
          <p:nvPr>
            <p:ph type="body" sz="quarter" idx="10" hasCustomPrompt="1"/>
          </p:nvPr>
        </p:nvSpPr>
        <p:spPr>
          <a:xfrm>
            <a:off x="1016505" y="2694049"/>
            <a:ext cx="3079536" cy="881239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9" hasCustomPrompt="1"/>
          </p:nvPr>
        </p:nvSpPr>
        <p:spPr>
          <a:xfrm>
            <a:off x="1031420" y="4052563"/>
            <a:ext cx="1831631" cy="419658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4"/>
          <p:cNvSpPr>
            <a:spLocks noGrp="1"/>
          </p:cNvSpPr>
          <p:nvPr>
            <p:ph type="body" sz="quarter" idx="20" hasCustomPrompt="1"/>
          </p:nvPr>
        </p:nvSpPr>
        <p:spPr>
          <a:xfrm>
            <a:off x="1016505" y="4717925"/>
            <a:ext cx="3079536" cy="881239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5"/>
          <p:cNvSpPr>
            <a:spLocks noGrp="1"/>
          </p:cNvSpPr>
          <p:nvPr>
            <p:ph type="body" sz="quarter" idx="21" hasCustomPrompt="1"/>
          </p:nvPr>
        </p:nvSpPr>
        <p:spPr>
          <a:xfrm>
            <a:off x="4929389" y="2052764"/>
            <a:ext cx="1808765" cy="419658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6"/>
          <p:cNvSpPr>
            <a:spLocks noGrp="1"/>
          </p:cNvSpPr>
          <p:nvPr>
            <p:ph type="body" sz="quarter" idx="22" hasCustomPrompt="1"/>
          </p:nvPr>
        </p:nvSpPr>
        <p:spPr>
          <a:xfrm>
            <a:off x="4926507" y="2692794"/>
            <a:ext cx="3079536" cy="881239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4929389" y="4052561"/>
            <a:ext cx="1808765" cy="419658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8"/>
          <p:cNvSpPr>
            <a:spLocks noGrp="1"/>
          </p:cNvSpPr>
          <p:nvPr>
            <p:ph type="body" sz="quarter" idx="24" hasCustomPrompt="1"/>
          </p:nvPr>
        </p:nvSpPr>
        <p:spPr>
          <a:xfrm>
            <a:off x="4926507" y="4717924"/>
            <a:ext cx="3079536" cy="881239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9"/>
          <p:cNvSpPr>
            <a:spLocks noGrp="1"/>
          </p:cNvSpPr>
          <p:nvPr>
            <p:ph type="body" sz="quarter" idx="17" hasCustomPrompt="1"/>
          </p:nvPr>
        </p:nvSpPr>
        <p:spPr>
          <a:xfrm>
            <a:off x="160233" y="835148"/>
            <a:ext cx="690300" cy="533400"/>
          </a:xfrm>
        </p:spPr>
        <p:txBody>
          <a:bodyPr>
            <a:noAutofit/>
          </a:bodyPr>
          <a:lstStyle>
            <a:lvl1pPr>
              <a:defRPr sz="28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21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999406" y="3364479"/>
            <a:ext cx="1948315" cy="419658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Текст  2"/>
          <p:cNvSpPr>
            <a:spLocks noGrp="1"/>
          </p:cNvSpPr>
          <p:nvPr>
            <p:ph type="body" sz="quarter" idx="10" hasCustomPrompt="1"/>
          </p:nvPr>
        </p:nvSpPr>
        <p:spPr>
          <a:xfrm>
            <a:off x="991568" y="3794050"/>
            <a:ext cx="2087690" cy="1766924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9" hasCustomPrompt="1"/>
          </p:nvPr>
        </p:nvSpPr>
        <p:spPr>
          <a:xfrm>
            <a:off x="3627560" y="3358937"/>
            <a:ext cx="1865501" cy="419658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4"/>
          <p:cNvSpPr>
            <a:spLocks noGrp="1"/>
          </p:cNvSpPr>
          <p:nvPr>
            <p:ph type="body" sz="quarter" idx="20" hasCustomPrompt="1"/>
          </p:nvPr>
        </p:nvSpPr>
        <p:spPr>
          <a:xfrm>
            <a:off x="3622016" y="3799799"/>
            <a:ext cx="2114848" cy="1765444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ru-RU" sz="1200" baseline="0" dirty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5"/>
          <p:cNvSpPr>
            <a:spLocks noGrp="1"/>
          </p:cNvSpPr>
          <p:nvPr>
            <p:ph type="body" sz="quarter" idx="21" hasCustomPrompt="1"/>
          </p:nvPr>
        </p:nvSpPr>
        <p:spPr>
          <a:xfrm>
            <a:off x="6240538" y="3360968"/>
            <a:ext cx="1857693" cy="419658"/>
          </a:xfrm>
        </p:spPr>
        <p:txBody>
          <a:bodyPr wrap="none">
            <a:noAutofit/>
          </a:bodyPr>
          <a:lstStyle>
            <a:lvl1pPr>
              <a:defRPr sz="165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6"/>
          <p:cNvSpPr>
            <a:spLocks noGrp="1"/>
          </p:cNvSpPr>
          <p:nvPr>
            <p:ph type="body" sz="quarter" idx="22" hasCustomPrompt="1"/>
          </p:nvPr>
        </p:nvSpPr>
        <p:spPr>
          <a:xfrm>
            <a:off x="6245400" y="3795530"/>
            <a:ext cx="2114848" cy="1765444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lnSpc>
                <a:spcPct val="114000"/>
              </a:lnSpc>
              <a:defRPr lang="en-US" sz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lnSpc>
                <a:spcPct val="114000"/>
              </a:lnSpc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1014608" y="2035727"/>
            <a:ext cx="1024953" cy="1033294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 8"/>
          <p:cNvSpPr>
            <a:spLocks noGrp="1"/>
          </p:cNvSpPr>
          <p:nvPr>
            <p:ph type="body" sz="quarter" idx="24" hasCustomPrompt="1"/>
          </p:nvPr>
        </p:nvSpPr>
        <p:spPr>
          <a:xfrm>
            <a:off x="3588146" y="2034794"/>
            <a:ext cx="1024953" cy="1033294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6186641" y="2034794"/>
            <a:ext cx="1024953" cy="1033294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16729" y="775921"/>
            <a:ext cx="7886700" cy="6522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5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Текст  10"/>
          <p:cNvSpPr>
            <a:spLocks noGrp="1"/>
          </p:cNvSpPr>
          <p:nvPr>
            <p:ph type="body" sz="quarter" idx="17" hasCustomPrompt="1"/>
          </p:nvPr>
        </p:nvSpPr>
        <p:spPr>
          <a:xfrm>
            <a:off x="160233" y="835148"/>
            <a:ext cx="690300" cy="533400"/>
          </a:xfrm>
        </p:spPr>
        <p:txBody>
          <a:bodyPr>
            <a:noAutofit/>
          </a:bodyPr>
          <a:lstStyle>
            <a:lvl1pPr>
              <a:defRPr sz="28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83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385214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951" r:id="rId16"/>
    <p:sldLayoutId id="2147483956" r:id="rId17"/>
    <p:sldLayoutId id="2147483957" r:id="rId18"/>
    <p:sldLayoutId id="2147483958" r:id="rId19"/>
    <p:sldLayoutId id="21474839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5.xml"/><Relationship Id="rId7" Type="http://schemas.openxmlformats.org/officeDocument/2006/relationships/image" Target="../media/image3.jp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5.jpeg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ка 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Иконка  1"/>
          <p:cNvSpPr/>
          <p:nvPr/>
        </p:nvSpPr>
        <p:spPr>
          <a:xfrm>
            <a:off x="0" y="-42680"/>
            <a:ext cx="8109850" cy="6853736"/>
          </a:xfrm>
          <a:custGeom>
            <a:avLst/>
            <a:gdLst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6870357 w 6870357"/>
              <a:gd name="connsiteY2" fmla="*/ 6919784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5195466 w 6870357"/>
              <a:gd name="connsiteY2" fmla="*/ 6874517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4860487 w 6870357"/>
              <a:gd name="connsiteY2" fmla="*/ 6910731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860487 w 7096693"/>
              <a:gd name="connsiteY2" fmla="*/ 6910731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7096693"/>
              <a:gd name="connsiteY0" fmla="*/ 0 h 6928837"/>
              <a:gd name="connsiteX1" fmla="*/ 7096693 w 7096693"/>
              <a:gd name="connsiteY1" fmla="*/ 0 h 6928837"/>
              <a:gd name="connsiteX2" fmla="*/ 5207986 w 7096693"/>
              <a:gd name="connsiteY2" fmla="*/ 6928837 h 6928837"/>
              <a:gd name="connsiteX3" fmla="*/ 0 w 7096693"/>
              <a:gd name="connsiteY3" fmla="*/ 6919784 h 6928837"/>
              <a:gd name="connsiteX4" fmla="*/ 0 w 7096693"/>
              <a:gd name="connsiteY4" fmla="*/ 0 h 6928837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506111 w 7096693"/>
              <a:gd name="connsiteY2" fmla="*/ 6919214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6626766"/>
              <a:gd name="connsiteY0" fmla="*/ 0 h 6919784"/>
              <a:gd name="connsiteX1" fmla="*/ 6626766 w 6626766"/>
              <a:gd name="connsiteY1" fmla="*/ 9623 h 6919784"/>
              <a:gd name="connsiteX2" fmla="*/ 4506111 w 6626766"/>
              <a:gd name="connsiteY2" fmla="*/ 6919214 h 6919784"/>
              <a:gd name="connsiteX3" fmla="*/ 0 w 6626766"/>
              <a:gd name="connsiteY3" fmla="*/ 6919784 h 6919784"/>
              <a:gd name="connsiteX4" fmla="*/ 0 w 6626766"/>
              <a:gd name="connsiteY4" fmla="*/ 0 h 6919784"/>
              <a:gd name="connsiteX0" fmla="*/ 0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0 w 6305905"/>
              <a:gd name="connsiteY4" fmla="*/ 0 h 6919784"/>
              <a:gd name="connsiteX0" fmla="*/ 1436706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1436706 w 6305905"/>
              <a:gd name="connsiteY4" fmla="*/ 0 h 6919784"/>
              <a:gd name="connsiteX0" fmla="*/ 14700 w 4883899"/>
              <a:gd name="connsiteY0" fmla="*/ 0 h 6919784"/>
              <a:gd name="connsiteX1" fmla="*/ 4883899 w 4883899"/>
              <a:gd name="connsiteY1" fmla="*/ 0 h 6919784"/>
              <a:gd name="connsiteX2" fmla="*/ 3084105 w 4883899"/>
              <a:gd name="connsiteY2" fmla="*/ 6919214 h 6919784"/>
              <a:gd name="connsiteX3" fmla="*/ 0 w 4883899"/>
              <a:gd name="connsiteY3" fmla="*/ 6919784 h 6919784"/>
              <a:gd name="connsiteX4" fmla="*/ 14700 w 4883899"/>
              <a:gd name="connsiteY4" fmla="*/ 0 h 6919784"/>
              <a:gd name="connsiteX0" fmla="*/ 8989 w 4883899"/>
              <a:gd name="connsiteY0" fmla="*/ 0 h 6919784"/>
              <a:gd name="connsiteX1" fmla="*/ 4883899 w 4883899"/>
              <a:gd name="connsiteY1" fmla="*/ 0 h 6919784"/>
              <a:gd name="connsiteX2" fmla="*/ 3084105 w 4883899"/>
              <a:gd name="connsiteY2" fmla="*/ 6919214 h 6919784"/>
              <a:gd name="connsiteX3" fmla="*/ 0 w 4883899"/>
              <a:gd name="connsiteY3" fmla="*/ 6919784 h 6919784"/>
              <a:gd name="connsiteX4" fmla="*/ 8989 w 4883899"/>
              <a:gd name="connsiteY4" fmla="*/ 0 h 6919784"/>
              <a:gd name="connsiteX0" fmla="*/ 12 w 5434588"/>
              <a:gd name="connsiteY0" fmla="*/ 0 h 6919784"/>
              <a:gd name="connsiteX1" fmla="*/ 5434588 w 5434588"/>
              <a:gd name="connsiteY1" fmla="*/ 0 h 6919784"/>
              <a:gd name="connsiteX2" fmla="*/ 3634794 w 5434588"/>
              <a:gd name="connsiteY2" fmla="*/ 6919214 h 6919784"/>
              <a:gd name="connsiteX3" fmla="*/ 550689 w 5434588"/>
              <a:gd name="connsiteY3" fmla="*/ 6919784 h 6919784"/>
              <a:gd name="connsiteX4" fmla="*/ 12 w 5434588"/>
              <a:gd name="connsiteY4" fmla="*/ 0 h 6919784"/>
              <a:gd name="connsiteX0" fmla="*/ 655 w 4886988"/>
              <a:gd name="connsiteY0" fmla="*/ 0 h 6919784"/>
              <a:gd name="connsiteX1" fmla="*/ 4886988 w 4886988"/>
              <a:gd name="connsiteY1" fmla="*/ 0 h 6919784"/>
              <a:gd name="connsiteX2" fmla="*/ 3087194 w 4886988"/>
              <a:gd name="connsiteY2" fmla="*/ 6919214 h 6919784"/>
              <a:gd name="connsiteX3" fmla="*/ 3089 w 4886988"/>
              <a:gd name="connsiteY3" fmla="*/ 6919784 h 6919784"/>
              <a:gd name="connsiteX4" fmla="*/ 655 w 4886988"/>
              <a:gd name="connsiteY4" fmla="*/ 0 h 691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6988" h="6919784">
                <a:moveTo>
                  <a:pt x="655" y="0"/>
                </a:moveTo>
                <a:lnTo>
                  <a:pt x="4886988" y="0"/>
                </a:lnTo>
                <a:lnTo>
                  <a:pt x="3087194" y="6919214"/>
                </a:lnTo>
                <a:lnTo>
                  <a:pt x="3089" y="6919784"/>
                </a:lnTo>
                <a:cubicBezTo>
                  <a:pt x="6085" y="4613189"/>
                  <a:pt x="-2341" y="2306595"/>
                  <a:pt x="655" y="0"/>
                </a:cubicBezTo>
                <a:close/>
              </a:path>
            </a:pathLst>
          </a:cu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6" name="Текст  1"/>
          <p:cNvSpPr>
            <a:spLocks noGrp="1"/>
          </p:cNvSpPr>
          <p:nvPr>
            <p:ph type="body" sz="quarter" idx="10"/>
          </p:nvPr>
        </p:nvSpPr>
        <p:spPr>
          <a:xfrm>
            <a:off x="467544" y="4221088"/>
            <a:ext cx="1943100" cy="238125"/>
          </a:xfrm>
        </p:spPr>
        <p:txBody>
          <a:bodyPr/>
          <a:lstStyle/>
          <a:p>
            <a:r>
              <a:rPr lang="ru-RU" dirty="0" smtClean="0"/>
              <a:t>11</a:t>
            </a:r>
            <a:r>
              <a:rPr lang="ru-RU" dirty="0" smtClean="0"/>
              <a:t>.11.2022</a:t>
            </a:r>
            <a:endParaRPr lang="en-US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/>
          </p:nvPr>
        </p:nvSpPr>
        <p:spPr>
          <a:xfrm>
            <a:off x="323528" y="1844824"/>
            <a:ext cx="7128792" cy="8048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Независимая </a:t>
            </a:r>
            <a:r>
              <a:rPr lang="ru-RU" sz="3200" dirty="0"/>
              <a:t>оценка </a:t>
            </a:r>
            <a:r>
              <a:rPr lang="ru-RU" sz="3200" dirty="0" smtClean="0"/>
              <a:t>квалификации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как один из механизмов участия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работодателей </a:t>
            </a:r>
            <a:r>
              <a:rPr lang="ru-RU" sz="3200" dirty="0"/>
              <a:t>в независимой </a:t>
            </a:r>
            <a:r>
              <a:rPr lang="ru-RU" sz="3200" dirty="0" smtClean="0"/>
              <a:t>оценке</a:t>
            </a:r>
            <a:br>
              <a:rPr lang="ru-RU" sz="3200" dirty="0" smtClean="0"/>
            </a:br>
            <a:r>
              <a:rPr lang="ru-RU" sz="3200" dirty="0" smtClean="0"/>
              <a:t>качества </a:t>
            </a:r>
            <a:r>
              <a:rPr lang="ru-RU" sz="3200" dirty="0"/>
              <a:t>подготовки обучающихся</a:t>
            </a:r>
            <a:endParaRPr lang="en-US" sz="3200" dirty="0"/>
          </a:p>
        </p:txBody>
      </p:sp>
      <p:sp>
        <p:nvSpPr>
          <p:cNvPr id="6" name="Скругленный прямоугольник  1"/>
          <p:cNvSpPr/>
          <p:nvPr/>
        </p:nvSpPr>
        <p:spPr>
          <a:xfrm>
            <a:off x="251520" y="6093296"/>
            <a:ext cx="1743281" cy="4368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+mj-lt"/>
                <a:ea typeface="Roboto" panose="02000000000000000000" pitchFamily="2" charset="0"/>
              </a:rPr>
              <a:t>Докладчик</a:t>
            </a:r>
          </a:p>
          <a:p>
            <a:pPr algn="ctr"/>
            <a:r>
              <a:rPr lang="ru-RU" sz="1200" b="1" dirty="0" smtClean="0">
                <a:latin typeface="+mj-lt"/>
                <a:ea typeface="Roboto" panose="02000000000000000000" pitchFamily="2" charset="0"/>
              </a:rPr>
              <a:t>Талицких Е.В.</a:t>
            </a:r>
            <a:endParaRPr lang="en-US" sz="12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3284984"/>
            <a:ext cx="3505915" cy="1152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</a:rPr>
              <a:t>На основании опыта СПК АПК в период 2017-2022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7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Картинка 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7" name="Текст 1">
            <a:extLst>
              <a:ext uri="{FF2B5EF4-FFF2-40B4-BE49-F238E27FC236}">
                <a16:creationId xmlns:a16="http://schemas.microsoft.com/office/drawing/2014/main" xmlns="" id="{52E7F69D-A1A0-45A9-B707-CB744BFFBB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727" y="2564904"/>
            <a:ext cx="2305632" cy="470024"/>
          </a:xfrm>
        </p:spPr>
        <p:txBody>
          <a:bodyPr/>
          <a:lstStyle/>
          <a:p>
            <a:r>
              <a:rPr lang="ru-RU" b="1" dirty="0" smtClean="0"/>
              <a:t>2016</a:t>
            </a:r>
            <a:endParaRPr lang="ru-RU" b="1" dirty="0"/>
          </a:p>
        </p:txBody>
      </p:sp>
      <p:sp>
        <p:nvSpPr>
          <p:cNvPr id="208" name="Текст 2">
            <a:extLst>
              <a:ext uri="{FF2B5EF4-FFF2-40B4-BE49-F238E27FC236}">
                <a16:creationId xmlns:a16="http://schemas.microsoft.com/office/drawing/2014/main" xmlns="" id="{D1EAF4EC-740C-4F9A-9AD2-DE5EC28B01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4254782"/>
            <a:ext cx="2305632" cy="470024"/>
          </a:xfrm>
        </p:spPr>
        <p:txBody>
          <a:bodyPr/>
          <a:lstStyle/>
          <a:p>
            <a:r>
              <a:rPr lang="ru-RU" b="1" dirty="0" smtClean="0"/>
              <a:t>2020</a:t>
            </a:r>
            <a:endParaRPr lang="ru-RU" b="1" dirty="0"/>
          </a:p>
        </p:txBody>
      </p:sp>
      <p:sp>
        <p:nvSpPr>
          <p:cNvPr id="209" name="Текст 3">
            <a:extLst>
              <a:ext uri="{FF2B5EF4-FFF2-40B4-BE49-F238E27FC236}">
                <a16:creationId xmlns:a16="http://schemas.microsoft.com/office/drawing/2014/main" xmlns="" id="{D9F6B2F0-9489-4E65-9109-E15C54E3D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1889" y="2564904"/>
            <a:ext cx="2305632" cy="470024"/>
          </a:xfrm>
        </p:spPr>
        <p:txBody>
          <a:bodyPr/>
          <a:lstStyle/>
          <a:p>
            <a:r>
              <a:rPr lang="ru-RU" b="1" dirty="0" smtClean="0"/>
              <a:t>2017 (декабрь)</a:t>
            </a:r>
            <a:endParaRPr lang="ru-RU" b="1" dirty="0"/>
          </a:p>
        </p:txBody>
      </p:sp>
      <p:sp>
        <p:nvSpPr>
          <p:cNvPr id="210" name="Текст 4">
            <a:extLst>
              <a:ext uri="{FF2B5EF4-FFF2-40B4-BE49-F238E27FC236}">
                <a16:creationId xmlns:a16="http://schemas.microsoft.com/office/drawing/2014/main" xmlns="" id="{13A34268-5DC3-4267-A9C6-2082E521BA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35750" y="4252613"/>
            <a:ext cx="2305632" cy="470024"/>
          </a:xfrm>
        </p:spPr>
        <p:txBody>
          <a:bodyPr/>
          <a:lstStyle/>
          <a:p>
            <a:r>
              <a:rPr lang="ru-RU" b="1" dirty="0" smtClean="0"/>
              <a:t>2021</a:t>
            </a:r>
            <a:endParaRPr lang="ru-RU" b="1" dirty="0"/>
          </a:p>
        </p:txBody>
      </p:sp>
      <p:sp>
        <p:nvSpPr>
          <p:cNvPr id="211" name="Текст 5">
            <a:extLst>
              <a:ext uri="{FF2B5EF4-FFF2-40B4-BE49-F238E27FC236}">
                <a16:creationId xmlns:a16="http://schemas.microsoft.com/office/drawing/2014/main" xmlns="" id="{B0AA5A23-5944-40E6-9C0C-5D01A1E3F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24128" y="2636912"/>
            <a:ext cx="2305632" cy="470024"/>
          </a:xfrm>
        </p:spPr>
        <p:txBody>
          <a:bodyPr/>
          <a:lstStyle/>
          <a:p>
            <a:r>
              <a:rPr lang="ru-RU" b="1" dirty="0" smtClean="0"/>
              <a:t>2018-2022</a:t>
            </a:r>
            <a:endParaRPr lang="ru-RU" b="1" dirty="0"/>
          </a:p>
        </p:txBody>
      </p:sp>
      <p:sp>
        <p:nvSpPr>
          <p:cNvPr id="212" name="Текст 6">
            <a:extLst>
              <a:ext uri="{FF2B5EF4-FFF2-40B4-BE49-F238E27FC236}">
                <a16:creationId xmlns:a16="http://schemas.microsoft.com/office/drawing/2014/main" xmlns="" id="{A8CD7F4D-246F-4F6B-A440-306BFEE31E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96136" y="4278486"/>
            <a:ext cx="2305632" cy="470024"/>
          </a:xfrm>
        </p:spPr>
        <p:txBody>
          <a:bodyPr/>
          <a:lstStyle/>
          <a:p>
            <a:r>
              <a:rPr lang="ru-RU" b="1" dirty="0" smtClean="0"/>
              <a:t>2022</a:t>
            </a:r>
            <a:endParaRPr lang="ru-RU" b="1" dirty="0"/>
          </a:p>
        </p:txBody>
      </p:sp>
      <p:sp>
        <p:nvSpPr>
          <p:cNvPr id="213" name="Текст 7">
            <a:extLst>
              <a:ext uri="{FF2B5EF4-FFF2-40B4-BE49-F238E27FC236}">
                <a16:creationId xmlns:a16="http://schemas.microsoft.com/office/drawing/2014/main" xmlns="" id="{718D3CAD-47C6-47DD-975C-6C6B6E178C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7431" y="3055107"/>
            <a:ext cx="2320588" cy="1145940"/>
          </a:xfrm>
        </p:spPr>
        <p:txBody>
          <a:bodyPr/>
          <a:lstStyle/>
          <a:p>
            <a:r>
              <a:rPr lang="ru-RU" dirty="0"/>
              <a:t>Федеральный закон «О независимой оценке квалификации»</a:t>
            </a:r>
            <a:br>
              <a:rPr lang="ru-RU" dirty="0"/>
            </a:br>
            <a:endParaRPr lang="ru-RU" dirty="0"/>
          </a:p>
        </p:txBody>
      </p:sp>
      <p:sp>
        <p:nvSpPr>
          <p:cNvPr id="214" name="Текст 8">
            <a:extLst>
              <a:ext uri="{FF2B5EF4-FFF2-40B4-BE49-F238E27FC236}">
                <a16:creationId xmlns:a16="http://schemas.microsoft.com/office/drawing/2014/main" xmlns="" id="{12E5739C-A802-4244-84F7-325912D4BD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535" y="4725144"/>
            <a:ext cx="1857590" cy="1145940"/>
          </a:xfrm>
        </p:spPr>
        <p:txBody>
          <a:bodyPr/>
          <a:lstStyle/>
          <a:p>
            <a:r>
              <a:rPr lang="ru-RU" dirty="0" smtClean="0"/>
              <a:t>Международный проект (Россия – Германия) по взаимному признанию квалификаций с применением 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15" name="Текст 9">
            <a:extLst>
              <a:ext uri="{FF2B5EF4-FFF2-40B4-BE49-F238E27FC236}">
                <a16:creationId xmlns:a16="http://schemas.microsoft.com/office/drawing/2014/main" xmlns="" id="{024C11A4-7AA8-4420-A562-3EB112811A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67863" y="3051338"/>
            <a:ext cx="2325703" cy="1145940"/>
          </a:xfrm>
        </p:spPr>
        <p:txBody>
          <a:bodyPr/>
          <a:lstStyle/>
          <a:p>
            <a:r>
              <a:rPr lang="ru-RU" dirty="0" smtClean="0"/>
              <a:t>Открытие первого ЦОК и проведение первых  профессиональных экзаменов</a:t>
            </a:r>
            <a:endParaRPr lang="ru-RU" dirty="0"/>
          </a:p>
        </p:txBody>
      </p:sp>
      <p:sp>
        <p:nvSpPr>
          <p:cNvPr id="216" name="Текст 10">
            <a:extLst>
              <a:ext uri="{FF2B5EF4-FFF2-40B4-BE49-F238E27FC236}">
                <a16:creationId xmlns:a16="http://schemas.microsoft.com/office/drawing/2014/main" xmlns="" id="{A5572936-CE7D-42F2-810E-19E7C87CE3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72764" y="4725144"/>
            <a:ext cx="2320484" cy="1145940"/>
          </a:xfrm>
        </p:spPr>
        <p:txBody>
          <a:bodyPr/>
          <a:lstStyle/>
          <a:p>
            <a:r>
              <a:rPr lang="ru-RU" dirty="0" smtClean="0"/>
              <a:t>Открытие новых ЦОК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17" name="Текст 11">
            <a:extLst>
              <a:ext uri="{FF2B5EF4-FFF2-40B4-BE49-F238E27FC236}">
                <a16:creationId xmlns:a16="http://schemas.microsoft.com/office/drawing/2014/main" xmlns="" id="{6C4B80E0-4832-4699-BC2E-A49544B34E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24128" y="3076133"/>
            <a:ext cx="2337774" cy="1145940"/>
          </a:xfrm>
        </p:spPr>
        <p:txBody>
          <a:bodyPr/>
          <a:lstStyle/>
          <a:p>
            <a:r>
              <a:rPr lang="ru-RU" dirty="0"/>
              <a:t>Участие в проекте </a:t>
            </a:r>
            <a:r>
              <a:rPr lang="ru-RU" dirty="0" smtClean="0"/>
              <a:t>          ГИА-НОК </a:t>
            </a:r>
            <a:r>
              <a:rPr lang="ru-RU" dirty="0"/>
              <a:t>в </a:t>
            </a:r>
            <a:r>
              <a:rPr lang="ru-RU" dirty="0" smtClean="0"/>
              <a:t>СПО</a:t>
            </a:r>
          </a:p>
        </p:txBody>
      </p:sp>
      <p:sp>
        <p:nvSpPr>
          <p:cNvPr id="218" name="Текст 12">
            <a:extLst>
              <a:ext uri="{FF2B5EF4-FFF2-40B4-BE49-F238E27FC236}">
                <a16:creationId xmlns:a16="http://schemas.microsoft.com/office/drawing/2014/main" xmlns="" id="{B4D22B82-F8DA-4B58-8DA4-E1DDC59152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96136" y="4653136"/>
            <a:ext cx="3096344" cy="1145940"/>
          </a:xfrm>
        </p:spPr>
        <p:txBody>
          <a:bodyPr/>
          <a:lstStyle/>
          <a:p>
            <a:r>
              <a:rPr lang="ru-RU" dirty="0" smtClean="0"/>
              <a:t>Участие в проекте ГИА-НОК в ВО (9 вузов, 6 квалификаций, 200 соискателей)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8" name="Заголовок">
            <a:extLst>
              <a:ext uri="{FF2B5EF4-FFF2-40B4-BE49-F238E27FC236}">
                <a16:creationId xmlns:a16="http://schemas.microsoft.com/office/drawing/2014/main" xmlns="" id="{90A545AD-5C9F-4AA6-9A47-FC3E27E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834" y="5517232"/>
            <a:ext cx="4824536" cy="788975"/>
          </a:xfrm>
        </p:spPr>
        <p:txBody>
          <a:bodyPr/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истории НОК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b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АПК</a:t>
            </a:r>
          </a:p>
        </p:txBody>
      </p:sp>
      <p:grpSp>
        <p:nvGrpSpPr>
          <p:cNvPr id="242" name="Группа 241">
            <a:extLst>
              <a:ext uri="{FF2B5EF4-FFF2-40B4-BE49-F238E27FC236}">
                <a16:creationId xmlns:a16="http://schemas.microsoft.com/office/drawing/2014/main" xmlns="" id="{66B884D8-67A1-47C2-9D59-4810485F29C3}"/>
              </a:ext>
            </a:extLst>
          </p:cNvPr>
          <p:cNvGrpSpPr/>
          <p:nvPr/>
        </p:nvGrpSpPr>
        <p:grpSpPr>
          <a:xfrm>
            <a:off x="298800" y="2376926"/>
            <a:ext cx="7513559" cy="3716370"/>
            <a:chOff x="699177" y="2255378"/>
            <a:chExt cx="7697485" cy="3668402"/>
          </a:xfrm>
        </p:grpSpPr>
        <p:sp>
          <p:nvSpPr>
            <p:cNvPr id="16" name="Стрелка: изогнутая 15">
              <a:extLst>
                <a:ext uri="{FF2B5EF4-FFF2-40B4-BE49-F238E27FC236}">
                  <a16:creationId xmlns:a16="http://schemas.microsoft.com/office/drawing/2014/main" xmlns="" id="{F494DEBE-6392-49EA-A109-C80FD743DFA6}"/>
                </a:ext>
              </a:extLst>
            </p:cNvPr>
            <p:cNvSpPr/>
            <p:nvPr/>
          </p:nvSpPr>
          <p:spPr>
            <a:xfrm rot="16200000">
              <a:off x="2797904" y="2423109"/>
              <a:ext cx="1849092" cy="1513630"/>
            </a:xfrm>
            <a:prstGeom prst="bentArrow">
              <a:avLst>
                <a:gd name="adj1" fmla="val 1706"/>
                <a:gd name="adj2" fmla="val 853"/>
                <a:gd name="adj3" fmla="val 0"/>
                <a:gd name="adj4" fmla="val 14473"/>
              </a:avLst>
            </a:prstGeom>
            <a:solidFill>
              <a:srgbClr val="AFCB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Стрелка: изогнутая 16">
              <a:extLst>
                <a:ext uri="{FF2B5EF4-FFF2-40B4-BE49-F238E27FC236}">
                  <a16:creationId xmlns:a16="http://schemas.microsoft.com/office/drawing/2014/main" xmlns="" id="{798129E5-CA12-480E-A57F-52B70D1169FA}"/>
                </a:ext>
              </a:extLst>
            </p:cNvPr>
            <p:cNvSpPr/>
            <p:nvPr/>
          </p:nvSpPr>
          <p:spPr>
            <a:xfrm rot="16200000">
              <a:off x="6242556" y="1982848"/>
              <a:ext cx="1849091" cy="2398922"/>
            </a:xfrm>
            <a:prstGeom prst="bentArrow">
              <a:avLst>
                <a:gd name="adj1" fmla="val 1706"/>
                <a:gd name="adj2" fmla="val 853"/>
                <a:gd name="adj3" fmla="val 0"/>
                <a:gd name="adj4" fmla="val 14473"/>
              </a:avLst>
            </a:prstGeom>
            <a:solidFill>
              <a:srgbClr val="AFCB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8" name="Стрелка: изогнутая 17">
              <a:extLst>
                <a:ext uri="{FF2B5EF4-FFF2-40B4-BE49-F238E27FC236}">
                  <a16:creationId xmlns:a16="http://schemas.microsoft.com/office/drawing/2014/main" xmlns="" id="{46E21845-6228-4881-B0CE-27B77DD418AB}"/>
                </a:ext>
              </a:extLst>
            </p:cNvPr>
            <p:cNvSpPr/>
            <p:nvPr/>
          </p:nvSpPr>
          <p:spPr>
            <a:xfrm>
              <a:off x="2968168" y="4077496"/>
              <a:ext cx="1582285" cy="1843211"/>
            </a:xfrm>
            <a:prstGeom prst="bentArrow">
              <a:avLst>
                <a:gd name="adj1" fmla="val 1706"/>
                <a:gd name="adj2" fmla="val 853"/>
                <a:gd name="adj3" fmla="val 0"/>
                <a:gd name="adj4" fmla="val 14473"/>
              </a:avLst>
            </a:prstGeom>
            <a:solidFill>
              <a:srgbClr val="AFCB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Стрелка: изогнутая 18">
              <a:extLst>
                <a:ext uri="{FF2B5EF4-FFF2-40B4-BE49-F238E27FC236}">
                  <a16:creationId xmlns:a16="http://schemas.microsoft.com/office/drawing/2014/main" xmlns="" id="{8653269D-A6FE-4A5A-948C-1E199C9EEB23}"/>
                </a:ext>
              </a:extLst>
            </p:cNvPr>
            <p:cNvSpPr/>
            <p:nvPr/>
          </p:nvSpPr>
          <p:spPr>
            <a:xfrm>
              <a:off x="5981439" y="4076709"/>
              <a:ext cx="2415223" cy="1844691"/>
            </a:xfrm>
            <a:prstGeom prst="bentArrow">
              <a:avLst>
                <a:gd name="adj1" fmla="val 1706"/>
                <a:gd name="adj2" fmla="val 853"/>
                <a:gd name="adj3" fmla="val 0"/>
                <a:gd name="adj4" fmla="val 14473"/>
              </a:avLst>
            </a:prstGeom>
            <a:solidFill>
              <a:srgbClr val="AFCB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Стрелка: изогнутая 19">
              <a:extLst>
                <a:ext uri="{FF2B5EF4-FFF2-40B4-BE49-F238E27FC236}">
                  <a16:creationId xmlns:a16="http://schemas.microsoft.com/office/drawing/2014/main" xmlns="" id="{13529C1D-FE38-44B2-9DCE-E18DE39C3A99}"/>
                </a:ext>
              </a:extLst>
            </p:cNvPr>
            <p:cNvSpPr/>
            <p:nvPr/>
          </p:nvSpPr>
          <p:spPr>
            <a:xfrm rot="5400000">
              <a:off x="4322609" y="4238904"/>
              <a:ext cx="1844707" cy="1525046"/>
            </a:xfrm>
            <a:prstGeom prst="bentArrow">
              <a:avLst>
                <a:gd name="adj1" fmla="val 1706"/>
                <a:gd name="adj2" fmla="val 853"/>
                <a:gd name="adj3" fmla="val 0"/>
                <a:gd name="adj4" fmla="val 14473"/>
              </a:avLst>
            </a:prstGeom>
            <a:solidFill>
              <a:srgbClr val="AFCB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Стрелка: изогнутая 20">
              <a:extLst>
                <a:ext uri="{FF2B5EF4-FFF2-40B4-BE49-F238E27FC236}">
                  <a16:creationId xmlns:a16="http://schemas.microsoft.com/office/drawing/2014/main" xmlns="" id="{33B54AF8-AFF2-47D2-AE30-B3DD51C3E928}"/>
                </a:ext>
              </a:extLst>
            </p:cNvPr>
            <p:cNvSpPr/>
            <p:nvPr/>
          </p:nvSpPr>
          <p:spPr>
            <a:xfrm rot="5400000">
              <a:off x="922756" y="3854703"/>
              <a:ext cx="1844705" cy="2291863"/>
            </a:xfrm>
            <a:prstGeom prst="bentArrow">
              <a:avLst>
                <a:gd name="adj1" fmla="val 1265"/>
                <a:gd name="adj2" fmla="val 853"/>
                <a:gd name="adj3" fmla="val 0"/>
                <a:gd name="adj4" fmla="val 14473"/>
              </a:avLst>
            </a:prstGeom>
            <a:solidFill>
              <a:srgbClr val="AFCB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Стрелка: изогнутая 21">
              <a:extLst>
                <a:ext uri="{FF2B5EF4-FFF2-40B4-BE49-F238E27FC236}">
                  <a16:creationId xmlns:a16="http://schemas.microsoft.com/office/drawing/2014/main" xmlns="" id="{FE723BFE-35B8-4323-803A-2F9C977902BA}"/>
                </a:ext>
              </a:extLst>
            </p:cNvPr>
            <p:cNvSpPr/>
            <p:nvPr/>
          </p:nvSpPr>
          <p:spPr>
            <a:xfrm rot="10800000">
              <a:off x="4422347" y="2257765"/>
              <a:ext cx="1570439" cy="1847885"/>
            </a:xfrm>
            <a:prstGeom prst="bentArrow">
              <a:avLst>
                <a:gd name="adj1" fmla="val 1706"/>
                <a:gd name="adj2" fmla="val 853"/>
                <a:gd name="adj3" fmla="val 0"/>
                <a:gd name="adj4" fmla="val 14473"/>
              </a:avLst>
            </a:prstGeom>
            <a:solidFill>
              <a:srgbClr val="AFCB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Стрелка: изогнутая 22">
              <a:extLst>
                <a:ext uri="{FF2B5EF4-FFF2-40B4-BE49-F238E27FC236}">
                  <a16:creationId xmlns:a16="http://schemas.microsoft.com/office/drawing/2014/main" xmlns="" id="{5AFB6B36-C839-4BB5-98C9-D5B37E033AAC}"/>
                </a:ext>
              </a:extLst>
            </p:cNvPr>
            <p:cNvSpPr/>
            <p:nvPr/>
          </p:nvSpPr>
          <p:spPr>
            <a:xfrm rot="10800000">
              <a:off x="711199" y="2257765"/>
              <a:ext cx="2278485" cy="1844707"/>
            </a:xfrm>
            <a:prstGeom prst="bentArrow">
              <a:avLst>
                <a:gd name="adj1" fmla="val 1706"/>
                <a:gd name="adj2" fmla="val 853"/>
                <a:gd name="adj3" fmla="val 0"/>
                <a:gd name="adj4" fmla="val 14473"/>
              </a:avLst>
            </a:prstGeom>
            <a:solidFill>
              <a:srgbClr val="AFCB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239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Иконка  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154219" y="5148666"/>
            <a:ext cx="302549" cy="339037"/>
          </a:xfrm>
          <a:custGeom>
            <a:avLst/>
            <a:gdLst>
              <a:gd name="T0" fmla="*/ 168 w 168"/>
              <a:gd name="T1" fmla="*/ 30 h 188"/>
              <a:gd name="T2" fmla="*/ 160 w 168"/>
              <a:gd name="T3" fmla="*/ 30 h 188"/>
              <a:gd name="T4" fmla="*/ 160 w 168"/>
              <a:gd name="T5" fmla="*/ 30 h 188"/>
              <a:gd name="T6" fmla="*/ 160 w 168"/>
              <a:gd name="T7" fmla="*/ 30 h 188"/>
              <a:gd name="T8" fmla="*/ 135 w 168"/>
              <a:gd name="T9" fmla="*/ 33 h 188"/>
              <a:gd name="T10" fmla="*/ 78 w 168"/>
              <a:gd name="T11" fmla="*/ 16 h 188"/>
              <a:gd name="T12" fmla="*/ 59 w 168"/>
              <a:gd name="T13" fmla="*/ 12 h 188"/>
              <a:gd name="T14" fmla="*/ 25 w 168"/>
              <a:gd name="T15" fmla="*/ 24 h 188"/>
              <a:gd name="T16" fmla="*/ 24 w 168"/>
              <a:gd name="T17" fmla="*/ 26 h 188"/>
              <a:gd name="T18" fmla="*/ 24 w 168"/>
              <a:gd name="T19" fmla="*/ 110 h 188"/>
              <a:gd name="T20" fmla="*/ 27 w 168"/>
              <a:gd name="T21" fmla="*/ 112 h 188"/>
              <a:gd name="T22" fmla="*/ 28 w 168"/>
              <a:gd name="T23" fmla="*/ 112 h 188"/>
              <a:gd name="T24" fmla="*/ 38 w 168"/>
              <a:gd name="T25" fmla="*/ 108 h 188"/>
              <a:gd name="T26" fmla="*/ 64 w 168"/>
              <a:gd name="T27" fmla="*/ 102 h 188"/>
              <a:gd name="T28" fmla="*/ 112 w 168"/>
              <a:gd name="T29" fmla="*/ 117 h 188"/>
              <a:gd name="T30" fmla="*/ 133 w 168"/>
              <a:gd name="T31" fmla="*/ 121 h 188"/>
              <a:gd name="T32" fmla="*/ 163 w 168"/>
              <a:gd name="T33" fmla="*/ 117 h 188"/>
              <a:gd name="T34" fmla="*/ 164 w 168"/>
              <a:gd name="T35" fmla="*/ 117 h 188"/>
              <a:gd name="T36" fmla="*/ 168 w 168"/>
              <a:gd name="T37" fmla="*/ 30 h 188"/>
              <a:gd name="T38" fmla="*/ 152 w 168"/>
              <a:gd name="T39" fmla="*/ 107 h 188"/>
              <a:gd name="T40" fmla="*/ 133 w 168"/>
              <a:gd name="T41" fmla="*/ 109 h 188"/>
              <a:gd name="T42" fmla="*/ 118 w 168"/>
              <a:gd name="T43" fmla="*/ 106 h 188"/>
              <a:gd name="T44" fmla="*/ 64 w 168"/>
              <a:gd name="T45" fmla="*/ 90 h 188"/>
              <a:gd name="T46" fmla="*/ 36 w 168"/>
              <a:gd name="T47" fmla="*/ 96 h 188"/>
              <a:gd name="T48" fmla="*/ 36 w 168"/>
              <a:gd name="T49" fmla="*/ 31 h 188"/>
              <a:gd name="T50" fmla="*/ 59 w 168"/>
              <a:gd name="T51" fmla="*/ 24 h 188"/>
              <a:gd name="T52" fmla="*/ 74 w 168"/>
              <a:gd name="T53" fmla="*/ 27 h 188"/>
              <a:gd name="T54" fmla="*/ 135 w 168"/>
              <a:gd name="T55" fmla="*/ 45 h 188"/>
              <a:gd name="T56" fmla="*/ 155 w 168"/>
              <a:gd name="T57" fmla="*/ 43 h 188"/>
              <a:gd name="T58" fmla="*/ 152 w 168"/>
              <a:gd name="T59" fmla="*/ 107 h 188"/>
              <a:gd name="T60" fmla="*/ 10 w 168"/>
              <a:gd name="T61" fmla="*/ 0 h 188"/>
              <a:gd name="T62" fmla="*/ 0 w 168"/>
              <a:gd name="T63" fmla="*/ 11 h 188"/>
              <a:gd name="T64" fmla="*/ 3 w 168"/>
              <a:gd name="T65" fmla="*/ 19 h 188"/>
              <a:gd name="T66" fmla="*/ 4 w 168"/>
              <a:gd name="T67" fmla="*/ 21 h 188"/>
              <a:gd name="T68" fmla="*/ 4 w 168"/>
              <a:gd name="T69" fmla="*/ 182 h 188"/>
              <a:gd name="T70" fmla="*/ 10 w 168"/>
              <a:gd name="T71" fmla="*/ 188 h 188"/>
              <a:gd name="T72" fmla="*/ 16 w 168"/>
              <a:gd name="T73" fmla="*/ 182 h 188"/>
              <a:gd name="T74" fmla="*/ 16 w 168"/>
              <a:gd name="T75" fmla="*/ 22 h 188"/>
              <a:gd name="T76" fmla="*/ 17 w 168"/>
              <a:gd name="T77" fmla="*/ 20 h 188"/>
              <a:gd name="T78" fmla="*/ 20 w 168"/>
              <a:gd name="T79" fmla="*/ 11 h 188"/>
              <a:gd name="T80" fmla="*/ 10 w 168"/>
              <a:gd name="T81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8" h="188">
                <a:moveTo>
                  <a:pt x="168" y="30"/>
                </a:moveTo>
                <a:cubicBezTo>
                  <a:pt x="165" y="30"/>
                  <a:pt x="161" y="30"/>
                  <a:pt x="160" y="30"/>
                </a:cubicBezTo>
                <a:cubicBezTo>
                  <a:pt x="160" y="30"/>
                  <a:pt x="160" y="30"/>
                  <a:pt x="160" y="30"/>
                </a:cubicBezTo>
                <a:cubicBezTo>
                  <a:pt x="160" y="30"/>
                  <a:pt x="160" y="30"/>
                  <a:pt x="160" y="30"/>
                </a:cubicBezTo>
                <a:cubicBezTo>
                  <a:pt x="151" y="32"/>
                  <a:pt x="143" y="33"/>
                  <a:pt x="135" y="33"/>
                </a:cubicBezTo>
                <a:cubicBezTo>
                  <a:pt x="116" y="33"/>
                  <a:pt x="100" y="25"/>
                  <a:pt x="78" y="16"/>
                </a:cubicBezTo>
                <a:cubicBezTo>
                  <a:pt x="71" y="13"/>
                  <a:pt x="65" y="12"/>
                  <a:pt x="59" y="12"/>
                </a:cubicBezTo>
                <a:cubicBezTo>
                  <a:pt x="42" y="12"/>
                  <a:pt x="29" y="21"/>
                  <a:pt x="25" y="24"/>
                </a:cubicBezTo>
                <a:cubicBezTo>
                  <a:pt x="24" y="25"/>
                  <a:pt x="24" y="25"/>
                  <a:pt x="24" y="26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4" y="111"/>
                  <a:pt x="25" y="112"/>
                  <a:pt x="27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2" y="110"/>
                  <a:pt x="38" y="108"/>
                  <a:pt x="38" y="108"/>
                </a:cubicBezTo>
                <a:cubicBezTo>
                  <a:pt x="47" y="104"/>
                  <a:pt x="56" y="102"/>
                  <a:pt x="64" y="102"/>
                </a:cubicBezTo>
                <a:cubicBezTo>
                  <a:pt x="84" y="102"/>
                  <a:pt x="101" y="110"/>
                  <a:pt x="112" y="117"/>
                </a:cubicBezTo>
                <a:cubicBezTo>
                  <a:pt x="118" y="120"/>
                  <a:pt x="126" y="121"/>
                  <a:pt x="133" y="121"/>
                </a:cubicBezTo>
                <a:cubicBezTo>
                  <a:pt x="146" y="121"/>
                  <a:pt x="159" y="118"/>
                  <a:pt x="163" y="117"/>
                </a:cubicBezTo>
                <a:cubicBezTo>
                  <a:pt x="164" y="117"/>
                  <a:pt x="164" y="117"/>
                  <a:pt x="164" y="117"/>
                </a:cubicBezTo>
                <a:cubicBezTo>
                  <a:pt x="168" y="30"/>
                  <a:pt x="168" y="30"/>
                  <a:pt x="168" y="30"/>
                </a:cubicBezTo>
                <a:close/>
                <a:moveTo>
                  <a:pt x="152" y="107"/>
                </a:moveTo>
                <a:cubicBezTo>
                  <a:pt x="147" y="108"/>
                  <a:pt x="140" y="109"/>
                  <a:pt x="133" y="109"/>
                </a:cubicBezTo>
                <a:cubicBezTo>
                  <a:pt x="127" y="109"/>
                  <a:pt x="122" y="108"/>
                  <a:pt x="118" y="106"/>
                </a:cubicBezTo>
                <a:cubicBezTo>
                  <a:pt x="99" y="95"/>
                  <a:pt x="81" y="90"/>
                  <a:pt x="64" y="90"/>
                </a:cubicBezTo>
                <a:cubicBezTo>
                  <a:pt x="54" y="90"/>
                  <a:pt x="45" y="92"/>
                  <a:pt x="36" y="96"/>
                </a:cubicBezTo>
                <a:cubicBezTo>
                  <a:pt x="36" y="31"/>
                  <a:pt x="36" y="31"/>
                  <a:pt x="36" y="31"/>
                </a:cubicBezTo>
                <a:cubicBezTo>
                  <a:pt x="41" y="28"/>
                  <a:pt x="49" y="24"/>
                  <a:pt x="59" y="24"/>
                </a:cubicBezTo>
                <a:cubicBezTo>
                  <a:pt x="64" y="24"/>
                  <a:pt x="69" y="25"/>
                  <a:pt x="74" y="27"/>
                </a:cubicBezTo>
                <a:cubicBezTo>
                  <a:pt x="95" y="36"/>
                  <a:pt x="114" y="45"/>
                  <a:pt x="135" y="45"/>
                </a:cubicBezTo>
                <a:cubicBezTo>
                  <a:pt x="142" y="45"/>
                  <a:pt x="148" y="44"/>
                  <a:pt x="155" y="43"/>
                </a:cubicBezTo>
                <a:lnTo>
                  <a:pt x="152" y="107"/>
                </a:lnTo>
                <a:close/>
                <a:moveTo>
                  <a:pt x="10" y="0"/>
                </a:moveTo>
                <a:cubicBezTo>
                  <a:pt x="4" y="0"/>
                  <a:pt x="0" y="5"/>
                  <a:pt x="0" y="11"/>
                </a:cubicBezTo>
                <a:cubicBezTo>
                  <a:pt x="0" y="15"/>
                  <a:pt x="1" y="17"/>
                  <a:pt x="3" y="19"/>
                </a:cubicBezTo>
                <a:cubicBezTo>
                  <a:pt x="4" y="20"/>
                  <a:pt x="4" y="21"/>
                  <a:pt x="4" y="21"/>
                </a:cubicBezTo>
                <a:cubicBezTo>
                  <a:pt x="4" y="182"/>
                  <a:pt x="4" y="182"/>
                  <a:pt x="4" y="182"/>
                </a:cubicBezTo>
                <a:cubicBezTo>
                  <a:pt x="4" y="185"/>
                  <a:pt x="7" y="188"/>
                  <a:pt x="10" y="188"/>
                </a:cubicBezTo>
                <a:cubicBezTo>
                  <a:pt x="13" y="188"/>
                  <a:pt x="16" y="185"/>
                  <a:pt x="16" y="18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1"/>
                  <a:pt x="16" y="20"/>
                  <a:pt x="17" y="20"/>
                </a:cubicBezTo>
                <a:cubicBezTo>
                  <a:pt x="19" y="18"/>
                  <a:pt x="20" y="15"/>
                  <a:pt x="20" y="11"/>
                </a:cubicBezTo>
                <a:cubicBezTo>
                  <a:pt x="20" y="4"/>
                  <a:pt x="16" y="0"/>
                  <a:pt x="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/>
          </p:nvPr>
        </p:nvSpPr>
        <p:spPr>
          <a:xfrm>
            <a:off x="1305493" y="590057"/>
            <a:ext cx="4572558" cy="747579"/>
          </a:xfrm>
        </p:spPr>
        <p:txBody>
          <a:bodyPr/>
          <a:lstStyle/>
          <a:p>
            <a:r>
              <a:rPr lang="ru-RU" sz="3200" dirty="0"/>
              <a:t>Статистика НОК в опыте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СПК </a:t>
            </a:r>
            <a:r>
              <a:rPr lang="ru-RU" sz="3200" dirty="0"/>
              <a:t>АПК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0"/>
          </p:nvPr>
        </p:nvSpPr>
        <p:spPr>
          <a:xfrm>
            <a:off x="1547664" y="2155662"/>
            <a:ext cx="4032448" cy="488164"/>
          </a:xfrm>
        </p:spPr>
        <p:txBody>
          <a:bodyPr/>
          <a:lstStyle/>
          <a:p>
            <a:r>
              <a:rPr lang="ru-RU" dirty="0"/>
              <a:t>3 ЦОК (4 в процессе открытия</a:t>
            </a:r>
            <a:r>
              <a:rPr lang="ru-RU" dirty="0" smtClean="0"/>
              <a:t>), </a:t>
            </a:r>
            <a:r>
              <a:rPr lang="ru-RU" dirty="0"/>
              <a:t>25 ЭЦ в 11 регионах страны (5 в процессе открытия)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11"/>
          </p:nvPr>
        </p:nvSpPr>
        <p:spPr>
          <a:xfrm>
            <a:off x="1550502" y="2794144"/>
            <a:ext cx="4101617" cy="471569"/>
          </a:xfrm>
        </p:spPr>
        <p:txBody>
          <a:bodyPr/>
          <a:lstStyle/>
          <a:p>
            <a:r>
              <a:rPr lang="ru-RU" dirty="0"/>
              <a:t>Около 600 профессиональных экзаменов по 13 квалификациям, в том числе в рамках пилотного проекта ГИА-НОК в СПО и ВО</a:t>
            </a:r>
          </a:p>
          <a:p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12"/>
          </p:nvPr>
        </p:nvSpPr>
        <p:spPr>
          <a:xfrm>
            <a:off x="1547664" y="3562120"/>
            <a:ext cx="3741578" cy="481620"/>
          </a:xfrm>
        </p:spPr>
        <p:txBody>
          <a:bodyPr/>
          <a:lstStyle/>
          <a:p>
            <a:r>
              <a:rPr lang="ru-RU" dirty="0" smtClean="0"/>
              <a:t>Готовность принимать экзамен по 106 квалификациям в области растениеводства и животноводства, рыболовства и рыбоводства, пищевой промышленности и землеустроения </a:t>
            </a:r>
            <a:endParaRPr lang="ru-RU" dirty="0"/>
          </a:p>
        </p:txBody>
      </p:sp>
      <p:sp>
        <p:nvSpPr>
          <p:cNvPr id="31" name="Текст 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600" b="1" dirty="0"/>
              <a:t>Доля успешно сдавших экзамен – 68%</a:t>
            </a:r>
          </a:p>
        </p:txBody>
      </p:sp>
      <p:sp>
        <p:nvSpPr>
          <p:cNvPr id="18" name="Иконка  3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138035" y="2251244"/>
            <a:ext cx="296334" cy="297000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46 w 188"/>
              <a:gd name="T11" fmla="*/ 98 h 188"/>
              <a:gd name="T12" fmla="*/ 104 w 188"/>
              <a:gd name="T13" fmla="*/ 138 h 188"/>
              <a:gd name="T14" fmla="*/ 96 w 188"/>
              <a:gd name="T15" fmla="*/ 138 h 188"/>
              <a:gd name="T16" fmla="*/ 96 w 188"/>
              <a:gd name="T17" fmla="*/ 129 h 188"/>
              <a:gd name="T18" fmla="*/ 127 w 188"/>
              <a:gd name="T19" fmla="*/ 100 h 188"/>
              <a:gd name="T20" fmla="*/ 46 w 188"/>
              <a:gd name="T21" fmla="*/ 100 h 188"/>
              <a:gd name="T22" fmla="*/ 40 w 188"/>
              <a:gd name="T23" fmla="*/ 94 h 188"/>
              <a:gd name="T24" fmla="*/ 46 w 188"/>
              <a:gd name="T25" fmla="*/ 88 h 188"/>
              <a:gd name="T26" fmla="*/ 127 w 188"/>
              <a:gd name="T27" fmla="*/ 88 h 188"/>
              <a:gd name="T28" fmla="*/ 96 w 188"/>
              <a:gd name="T29" fmla="*/ 59 h 188"/>
              <a:gd name="T30" fmla="*/ 96 w 188"/>
              <a:gd name="T31" fmla="*/ 50 h 188"/>
              <a:gd name="T32" fmla="*/ 100 w 188"/>
              <a:gd name="T33" fmla="*/ 48 h 188"/>
              <a:gd name="T34" fmla="*/ 104 w 188"/>
              <a:gd name="T35" fmla="*/ 50 h 188"/>
              <a:gd name="T36" fmla="*/ 146 w 188"/>
              <a:gd name="T37" fmla="*/ 90 h 188"/>
              <a:gd name="T38" fmla="*/ 146 w 188"/>
              <a:gd name="T39" fmla="*/ 9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3" y="0"/>
                  <a:pt x="0" y="43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5" y="188"/>
                  <a:pt x="188" y="145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46" y="98"/>
                </a:moveTo>
                <a:cubicBezTo>
                  <a:pt x="104" y="138"/>
                  <a:pt x="104" y="138"/>
                  <a:pt x="104" y="138"/>
                </a:cubicBezTo>
                <a:cubicBezTo>
                  <a:pt x="102" y="140"/>
                  <a:pt x="98" y="141"/>
                  <a:pt x="96" y="138"/>
                </a:cubicBezTo>
                <a:cubicBezTo>
                  <a:pt x="93" y="136"/>
                  <a:pt x="93" y="132"/>
                  <a:pt x="96" y="129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3" y="100"/>
                  <a:pt x="40" y="97"/>
                  <a:pt x="40" y="94"/>
                </a:cubicBezTo>
                <a:cubicBezTo>
                  <a:pt x="40" y="91"/>
                  <a:pt x="43" y="88"/>
                  <a:pt x="46" y="88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96" y="59"/>
                  <a:pt x="96" y="59"/>
                  <a:pt x="96" y="59"/>
                </a:cubicBezTo>
                <a:cubicBezTo>
                  <a:pt x="93" y="56"/>
                  <a:pt x="93" y="52"/>
                  <a:pt x="96" y="50"/>
                </a:cubicBezTo>
                <a:cubicBezTo>
                  <a:pt x="97" y="49"/>
                  <a:pt x="99" y="48"/>
                  <a:pt x="100" y="48"/>
                </a:cubicBezTo>
                <a:cubicBezTo>
                  <a:pt x="102" y="48"/>
                  <a:pt x="103" y="49"/>
                  <a:pt x="104" y="5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9" y="92"/>
                  <a:pt x="149" y="96"/>
                  <a:pt x="146" y="98"/>
                </a:cubicBezTo>
                <a:close/>
              </a:path>
            </a:pathLst>
          </a:custGeom>
          <a:solidFill>
            <a:schemeClr val="accent2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19" name="Иконка  4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138035" y="2878587"/>
            <a:ext cx="296334" cy="297000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46 w 188"/>
              <a:gd name="T11" fmla="*/ 98 h 188"/>
              <a:gd name="T12" fmla="*/ 104 w 188"/>
              <a:gd name="T13" fmla="*/ 138 h 188"/>
              <a:gd name="T14" fmla="*/ 96 w 188"/>
              <a:gd name="T15" fmla="*/ 138 h 188"/>
              <a:gd name="T16" fmla="*/ 96 w 188"/>
              <a:gd name="T17" fmla="*/ 129 h 188"/>
              <a:gd name="T18" fmla="*/ 127 w 188"/>
              <a:gd name="T19" fmla="*/ 100 h 188"/>
              <a:gd name="T20" fmla="*/ 46 w 188"/>
              <a:gd name="T21" fmla="*/ 100 h 188"/>
              <a:gd name="T22" fmla="*/ 40 w 188"/>
              <a:gd name="T23" fmla="*/ 94 h 188"/>
              <a:gd name="T24" fmla="*/ 46 w 188"/>
              <a:gd name="T25" fmla="*/ 88 h 188"/>
              <a:gd name="T26" fmla="*/ 127 w 188"/>
              <a:gd name="T27" fmla="*/ 88 h 188"/>
              <a:gd name="T28" fmla="*/ 96 w 188"/>
              <a:gd name="T29" fmla="*/ 59 h 188"/>
              <a:gd name="T30" fmla="*/ 96 w 188"/>
              <a:gd name="T31" fmla="*/ 50 h 188"/>
              <a:gd name="T32" fmla="*/ 100 w 188"/>
              <a:gd name="T33" fmla="*/ 48 h 188"/>
              <a:gd name="T34" fmla="*/ 104 w 188"/>
              <a:gd name="T35" fmla="*/ 50 h 188"/>
              <a:gd name="T36" fmla="*/ 146 w 188"/>
              <a:gd name="T37" fmla="*/ 90 h 188"/>
              <a:gd name="T38" fmla="*/ 146 w 188"/>
              <a:gd name="T39" fmla="*/ 9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3" y="0"/>
                  <a:pt x="0" y="43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5" y="188"/>
                  <a:pt x="188" y="145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46" y="98"/>
                </a:moveTo>
                <a:cubicBezTo>
                  <a:pt x="104" y="138"/>
                  <a:pt x="104" y="138"/>
                  <a:pt x="104" y="138"/>
                </a:cubicBezTo>
                <a:cubicBezTo>
                  <a:pt x="102" y="140"/>
                  <a:pt x="98" y="141"/>
                  <a:pt x="96" y="138"/>
                </a:cubicBezTo>
                <a:cubicBezTo>
                  <a:pt x="93" y="136"/>
                  <a:pt x="93" y="132"/>
                  <a:pt x="96" y="129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3" y="100"/>
                  <a:pt x="40" y="97"/>
                  <a:pt x="40" y="94"/>
                </a:cubicBezTo>
                <a:cubicBezTo>
                  <a:pt x="40" y="91"/>
                  <a:pt x="43" y="88"/>
                  <a:pt x="46" y="88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96" y="59"/>
                  <a:pt x="96" y="59"/>
                  <a:pt x="96" y="59"/>
                </a:cubicBezTo>
                <a:cubicBezTo>
                  <a:pt x="93" y="56"/>
                  <a:pt x="93" y="52"/>
                  <a:pt x="96" y="50"/>
                </a:cubicBezTo>
                <a:cubicBezTo>
                  <a:pt x="97" y="49"/>
                  <a:pt x="99" y="48"/>
                  <a:pt x="100" y="48"/>
                </a:cubicBezTo>
                <a:cubicBezTo>
                  <a:pt x="102" y="48"/>
                  <a:pt x="103" y="49"/>
                  <a:pt x="104" y="5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9" y="92"/>
                  <a:pt x="149" y="96"/>
                  <a:pt x="146" y="98"/>
                </a:cubicBezTo>
                <a:close/>
              </a:path>
            </a:pathLst>
          </a:custGeom>
          <a:solidFill>
            <a:schemeClr val="accent2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20" name="Иконка  5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1138035" y="3505930"/>
            <a:ext cx="296334" cy="297000"/>
          </a:xfrm>
          <a:custGeom>
            <a:avLst/>
            <a:gdLst>
              <a:gd name="T0" fmla="*/ 94 w 188"/>
              <a:gd name="T1" fmla="*/ 0 h 188"/>
              <a:gd name="T2" fmla="*/ 0 w 188"/>
              <a:gd name="T3" fmla="*/ 94 h 188"/>
              <a:gd name="T4" fmla="*/ 94 w 188"/>
              <a:gd name="T5" fmla="*/ 188 h 188"/>
              <a:gd name="T6" fmla="*/ 188 w 188"/>
              <a:gd name="T7" fmla="*/ 94 h 188"/>
              <a:gd name="T8" fmla="*/ 94 w 188"/>
              <a:gd name="T9" fmla="*/ 0 h 188"/>
              <a:gd name="T10" fmla="*/ 146 w 188"/>
              <a:gd name="T11" fmla="*/ 98 h 188"/>
              <a:gd name="T12" fmla="*/ 104 w 188"/>
              <a:gd name="T13" fmla="*/ 138 h 188"/>
              <a:gd name="T14" fmla="*/ 96 w 188"/>
              <a:gd name="T15" fmla="*/ 138 h 188"/>
              <a:gd name="T16" fmla="*/ 96 w 188"/>
              <a:gd name="T17" fmla="*/ 129 h 188"/>
              <a:gd name="T18" fmla="*/ 127 w 188"/>
              <a:gd name="T19" fmla="*/ 100 h 188"/>
              <a:gd name="T20" fmla="*/ 46 w 188"/>
              <a:gd name="T21" fmla="*/ 100 h 188"/>
              <a:gd name="T22" fmla="*/ 40 w 188"/>
              <a:gd name="T23" fmla="*/ 94 h 188"/>
              <a:gd name="T24" fmla="*/ 46 w 188"/>
              <a:gd name="T25" fmla="*/ 88 h 188"/>
              <a:gd name="T26" fmla="*/ 127 w 188"/>
              <a:gd name="T27" fmla="*/ 88 h 188"/>
              <a:gd name="T28" fmla="*/ 96 w 188"/>
              <a:gd name="T29" fmla="*/ 59 h 188"/>
              <a:gd name="T30" fmla="*/ 96 w 188"/>
              <a:gd name="T31" fmla="*/ 50 h 188"/>
              <a:gd name="T32" fmla="*/ 100 w 188"/>
              <a:gd name="T33" fmla="*/ 48 h 188"/>
              <a:gd name="T34" fmla="*/ 104 w 188"/>
              <a:gd name="T35" fmla="*/ 50 h 188"/>
              <a:gd name="T36" fmla="*/ 146 w 188"/>
              <a:gd name="T37" fmla="*/ 90 h 188"/>
              <a:gd name="T38" fmla="*/ 146 w 188"/>
              <a:gd name="T39" fmla="*/ 9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43" y="0"/>
                  <a:pt x="0" y="43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5" y="188"/>
                  <a:pt x="188" y="145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46" y="98"/>
                </a:moveTo>
                <a:cubicBezTo>
                  <a:pt x="104" y="138"/>
                  <a:pt x="104" y="138"/>
                  <a:pt x="104" y="138"/>
                </a:cubicBezTo>
                <a:cubicBezTo>
                  <a:pt x="102" y="140"/>
                  <a:pt x="98" y="141"/>
                  <a:pt x="96" y="138"/>
                </a:cubicBezTo>
                <a:cubicBezTo>
                  <a:pt x="93" y="136"/>
                  <a:pt x="93" y="132"/>
                  <a:pt x="96" y="129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3" y="100"/>
                  <a:pt x="40" y="97"/>
                  <a:pt x="40" y="94"/>
                </a:cubicBezTo>
                <a:cubicBezTo>
                  <a:pt x="40" y="91"/>
                  <a:pt x="43" y="88"/>
                  <a:pt x="46" y="88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96" y="59"/>
                  <a:pt x="96" y="59"/>
                  <a:pt x="96" y="59"/>
                </a:cubicBezTo>
                <a:cubicBezTo>
                  <a:pt x="93" y="56"/>
                  <a:pt x="93" y="52"/>
                  <a:pt x="96" y="50"/>
                </a:cubicBezTo>
                <a:cubicBezTo>
                  <a:pt x="97" y="49"/>
                  <a:pt x="99" y="48"/>
                  <a:pt x="100" y="48"/>
                </a:cubicBezTo>
                <a:cubicBezTo>
                  <a:pt x="102" y="48"/>
                  <a:pt x="103" y="49"/>
                  <a:pt x="104" y="5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9" y="92"/>
                  <a:pt x="149" y="96"/>
                  <a:pt x="146" y="98"/>
                </a:cubicBezTo>
                <a:close/>
              </a:path>
            </a:pathLst>
          </a:custGeom>
          <a:solidFill>
            <a:schemeClr val="accent2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r="2031"/>
          <a:stretch>
            <a:fillRect/>
          </a:stretch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1" y="332657"/>
            <a:ext cx="1154801" cy="1152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31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Иконка  1"/>
          <p:cNvSpPr/>
          <p:nvPr/>
        </p:nvSpPr>
        <p:spPr>
          <a:xfrm rot="10800000">
            <a:off x="3192087" y="1"/>
            <a:ext cx="5958092" cy="6858000"/>
          </a:xfrm>
          <a:custGeom>
            <a:avLst/>
            <a:gdLst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6870357 w 6870357"/>
              <a:gd name="connsiteY2" fmla="*/ 6919784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5195466 w 6870357"/>
              <a:gd name="connsiteY2" fmla="*/ 6874517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4860487 w 6870357"/>
              <a:gd name="connsiteY2" fmla="*/ 6910731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860487 w 7096693"/>
              <a:gd name="connsiteY2" fmla="*/ 6910731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7096693"/>
              <a:gd name="connsiteY0" fmla="*/ 0 h 6928837"/>
              <a:gd name="connsiteX1" fmla="*/ 7096693 w 7096693"/>
              <a:gd name="connsiteY1" fmla="*/ 0 h 6928837"/>
              <a:gd name="connsiteX2" fmla="*/ 5207986 w 7096693"/>
              <a:gd name="connsiteY2" fmla="*/ 6928837 h 6928837"/>
              <a:gd name="connsiteX3" fmla="*/ 0 w 7096693"/>
              <a:gd name="connsiteY3" fmla="*/ 6919784 h 6928837"/>
              <a:gd name="connsiteX4" fmla="*/ 0 w 7096693"/>
              <a:gd name="connsiteY4" fmla="*/ 0 h 6928837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506111 w 7096693"/>
              <a:gd name="connsiteY2" fmla="*/ 6919214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6626766"/>
              <a:gd name="connsiteY0" fmla="*/ 0 h 6919784"/>
              <a:gd name="connsiteX1" fmla="*/ 6626766 w 6626766"/>
              <a:gd name="connsiteY1" fmla="*/ 9623 h 6919784"/>
              <a:gd name="connsiteX2" fmla="*/ 4506111 w 6626766"/>
              <a:gd name="connsiteY2" fmla="*/ 6919214 h 6919784"/>
              <a:gd name="connsiteX3" fmla="*/ 0 w 6626766"/>
              <a:gd name="connsiteY3" fmla="*/ 6919784 h 6919784"/>
              <a:gd name="connsiteX4" fmla="*/ 0 w 6626766"/>
              <a:gd name="connsiteY4" fmla="*/ 0 h 6919784"/>
              <a:gd name="connsiteX0" fmla="*/ 0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0 w 6305905"/>
              <a:gd name="connsiteY4" fmla="*/ 0 h 6919784"/>
              <a:gd name="connsiteX0" fmla="*/ 530404 w 6305905"/>
              <a:gd name="connsiteY0" fmla="*/ 346442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530404 w 6305905"/>
              <a:gd name="connsiteY4" fmla="*/ 346442 h 6919784"/>
              <a:gd name="connsiteX0" fmla="*/ 333958 w 6305905"/>
              <a:gd name="connsiteY0" fmla="*/ 0 h 6929407"/>
              <a:gd name="connsiteX1" fmla="*/ 6305905 w 6305905"/>
              <a:gd name="connsiteY1" fmla="*/ 9623 h 6929407"/>
              <a:gd name="connsiteX2" fmla="*/ 4506111 w 6305905"/>
              <a:gd name="connsiteY2" fmla="*/ 6928837 h 6929407"/>
              <a:gd name="connsiteX3" fmla="*/ 0 w 6305905"/>
              <a:gd name="connsiteY3" fmla="*/ 6929407 h 6929407"/>
              <a:gd name="connsiteX4" fmla="*/ 333958 w 6305905"/>
              <a:gd name="connsiteY4" fmla="*/ 0 h 6929407"/>
              <a:gd name="connsiteX0" fmla="*/ 0 w 5971947"/>
              <a:gd name="connsiteY0" fmla="*/ 0 h 6928837"/>
              <a:gd name="connsiteX1" fmla="*/ 5971947 w 5971947"/>
              <a:gd name="connsiteY1" fmla="*/ 9623 h 6928837"/>
              <a:gd name="connsiteX2" fmla="*/ 4172153 w 5971947"/>
              <a:gd name="connsiteY2" fmla="*/ 6928837 h 6928837"/>
              <a:gd name="connsiteX3" fmla="*/ 923295 w 5971947"/>
              <a:gd name="connsiteY3" fmla="*/ 5976692 h 6928837"/>
              <a:gd name="connsiteX4" fmla="*/ 0 w 5971947"/>
              <a:gd name="connsiteY4" fmla="*/ 0 h 6928837"/>
              <a:gd name="connsiteX0" fmla="*/ 6548 w 5978495"/>
              <a:gd name="connsiteY0" fmla="*/ 0 h 6939030"/>
              <a:gd name="connsiteX1" fmla="*/ 5978495 w 5978495"/>
              <a:gd name="connsiteY1" fmla="*/ 9623 h 6939030"/>
              <a:gd name="connsiteX2" fmla="*/ 4178701 w 5978495"/>
              <a:gd name="connsiteY2" fmla="*/ 6928837 h 6939030"/>
              <a:gd name="connsiteX3" fmla="*/ 0 w 5978495"/>
              <a:gd name="connsiteY3" fmla="*/ 6939030 h 6939030"/>
              <a:gd name="connsiteX4" fmla="*/ 6548 w 5978495"/>
              <a:gd name="connsiteY4" fmla="*/ 0 h 6939030"/>
              <a:gd name="connsiteX0" fmla="*/ 2 w 5971949"/>
              <a:gd name="connsiteY0" fmla="*/ 0 h 6930476"/>
              <a:gd name="connsiteX1" fmla="*/ 5971949 w 5971949"/>
              <a:gd name="connsiteY1" fmla="*/ 9623 h 6930476"/>
              <a:gd name="connsiteX2" fmla="*/ 4172155 w 5971949"/>
              <a:gd name="connsiteY2" fmla="*/ 6928837 h 6930476"/>
              <a:gd name="connsiteX3" fmla="*/ 2275133 w 5971949"/>
              <a:gd name="connsiteY3" fmla="*/ 6930476 h 6930476"/>
              <a:gd name="connsiteX4" fmla="*/ 2 w 5971949"/>
              <a:gd name="connsiteY4" fmla="*/ 0 h 6930476"/>
              <a:gd name="connsiteX0" fmla="*/ 4 w 5971951"/>
              <a:gd name="connsiteY0" fmla="*/ 0 h 6930476"/>
              <a:gd name="connsiteX1" fmla="*/ 5971951 w 5971951"/>
              <a:gd name="connsiteY1" fmla="*/ 9623 h 6930476"/>
              <a:gd name="connsiteX2" fmla="*/ 4172157 w 5971951"/>
              <a:gd name="connsiteY2" fmla="*/ 6928837 h 6930476"/>
              <a:gd name="connsiteX3" fmla="*/ 726853 w 5971951"/>
              <a:gd name="connsiteY3" fmla="*/ 6930476 h 6930476"/>
              <a:gd name="connsiteX4" fmla="*/ 4 w 5971951"/>
              <a:gd name="connsiteY4" fmla="*/ 0 h 6930476"/>
              <a:gd name="connsiteX0" fmla="*/ 1543189 w 5245098"/>
              <a:gd name="connsiteY0" fmla="*/ 0 h 6930476"/>
              <a:gd name="connsiteX1" fmla="*/ 5245098 w 5245098"/>
              <a:gd name="connsiteY1" fmla="*/ 9623 h 6930476"/>
              <a:gd name="connsiteX2" fmla="*/ 3445304 w 5245098"/>
              <a:gd name="connsiteY2" fmla="*/ 6928837 h 6930476"/>
              <a:gd name="connsiteX3" fmla="*/ 0 w 5245098"/>
              <a:gd name="connsiteY3" fmla="*/ 6930476 h 6930476"/>
              <a:gd name="connsiteX4" fmla="*/ 1543189 w 5245098"/>
              <a:gd name="connsiteY4" fmla="*/ 0 h 6930476"/>
              <a:gd name="connsiteX0" fmla="*/ 6547 w 5245098"/>
              <a:gd name="connsiteY0" fmla="*/ 0 h 6921922"/>
              <a:gd name="connsiteX1" fmla="*/ 5245098 w 5245098"/>
              <a:gd name="connsiteY1" fmla="*/ 1069 h 6921922"/>
              <a:gd name="connsiteX2" fmla="*/ 3445304 w 5245098"/>
              <a:gd name="connsiteY2" fmla="*/ 6920283 h 6921922"/>
              <a:gd name="connsiteX3" fmla="*/ 0 w 5245098"/>
              <a:gd name="connsiteY3" fmla="*/ 6921922 h 6921922"/>
              <a:gd name="connsiteX4" fmla="*/ 6547 w 5245098"/>
              <a:gd name="connsiteY4" fmla="*/ 0 h 6921922"/>
              <a:gd name="connsiteX0" fmla="*/ 3 w 5238554"/>
              <a:gd name="connsiteY0" fmla="*/ 0 h 6920283"/>
              <a:gd name="connsiteX1" fmla="*/ 5238554 w 5238554"/>
              <a:gd name="connsiteY1" fmla="*/ 1069 h 6920283"/>
              <a:gd name="connsiteX2" fmla="*/ 3438760 w 5238554"/>
              <a:gd name="connsiteY2" fmla="*/ 6920283 h 6920283"/>
              <a:gd name="connsiteX3" fmla="*/ 1300434 w 5238554"/>
              <a:gd name="connsiteY3" fmla="*/ 6661825 h 6920283"/>
              <a:gd name="connsiteX4" fmla="*/ 3 w 5238554"/>
              <a:gd name="connsiteY4" fmla="*/ 0 h 6920283"/>
              <a:gd name="connsiteX0" fmla="*/ 3 w 5238554"/>
              <a:gd name="connsiteY0" fmla="*/ 0 h 6921922"/>
              <a:gd name="connsiteX1" fmla="*/ 5238554 w 5238554"/>
              <a:gd name="connsiteY1" fmla="*/ 1069 h 6921922"/>
              <a:gd name="connsiteX2" fmla="*/ 3438760 w 5238554"/>
              <a:gd name="connsiteY2" fmla="*/ 6920283 h 6921922"/>
              <a:gd name="connsiteX3" fmla="*/ 942865 w 5238554"/>
              <a:gd name="connsiteY3" fmla="*/ 6921922 h 6921922"/>
              <a:gd name="connsiteX4" fmla="*/ 3 w 5238554"/>
              <a:gd name="connsiteY4" fmla="*/ 0 h 6921922"/>
              <a:gd name="connsiteX0" fmla="*/ 598386 w 4295689"/>
              <a:gd name="connsiteY0" fmla="*/ 787610 h 6920853"/>
              <a:gd name="connsiteX1" fmla="*/ 4295689 w 4295689"/>
              <a:gd name="connsiteY1" fmla="*/ 0 h 6920853"/>
              <a:gd name="connsiteX2" fmla="*/ 2495895 w 4295689"/>
              <a:gd name="connsiteY2" fmla="*/ 6919214 h 6920853"/>
              <a:gd name="connsiteX3" fmla="*/ 0 w 4295689"/>
              <a:gd name="connsiteY3" fmla="*/ 6920853 h 6920853"/>
              <a:gd name="connsiteX4" fmla="*/ 598386 w 4295689"/>
              <a:gd name="connsiteY4" fmla="*/ 787610 h 6920853"/>
              <a:gd name="connsiteX0" fmla="*/ 6547 w 4295689"/>
              <a:gd name="connsiteY0" fmla="*/ 0 h 6921922"/>
              <a:gd name="connsiteX1" fmla="*/ 4295689 w 4295689"/>
              <a:gd name="connsiteY1" fmla="*/ 1069 h 6921922"/>
              <a:gd name="connsiteX2" fmla="*/ 2495895 w 4295689"/>
              <a:gd name="connsiteY2" fmla="*/ 6920283 h 6921922"/>
              <a:gd name="connsiteX3" fmla="*/ 0 w 4295689"/>
              <a:gd name="connsiteY3" fmla="*/ 6921922 h 6921922"/>
              <a:gd name="connsiteX4" fmla="*/ 6547 w 4295689"/>
              <a:gd name="connsiteY4" fmla="*/ 0 h 6921922"/>
              <a:gd name="connsiteX0" fmla="*/ 80527 w 4369669"/>
              <a:gd name="connsiteY0" fmla="*/ 0 h 6921922"/>
              <a:gd name="connsiteX1" fmla="*/ 4369669 w 4369669"/>
              <a:gd name="connsiteY1" fmla="*/ 1069 h 6921922"/>
              <a:gd name="connsiteX2" fmla="*/ 2569875 w 4369669"/>
              <a:gd name="connsiteY2" fmla="*/ 6920283 h 6921922"/>
              <a:gd name="connsiteX3" fmla="*/ 0 w 4369669"/>
              <a:gd name="connsiteY3" fmla="*/ 6921922 h 6921922"/>
              <a:gd name="connsiteX4" fmla="*/ 80527 w 4369669"/>
              <a:gd name="connsiteY4" fmla="*/ 0 h 6921922"/>
              <a:gd name="connsiteX0" fmla="*/ 677 w 4369963"/>
              <a:gd name="connsiteY0" fmla="*/ 0 h 6921922"/>
              <a:gd name="connsiteX1" fmla="*/ 4369963 w 4369963"/>
              <a:gd name="connsiteY1" fmla="*/ 1069 h 6921922"/>
              <a:gd name="connsiteX2" fmla="*/ 2570169 w 4369963"/>
              <a:gd name="connsiteY2" fmla="*/ 6920283 h 6921922"/>
              <a:gd name="connsiteX3" fmla="*/ 294 w 4369963"/>
              <a:gd name="connsiteY3" fmla="*/ 6921922 h 6921922"/>
              <a:gd name="connsiteX4" fmla="*/ 677 w 4369963"/>
              <a:gd name="connsiteY4" fmla="*/ 0 h 69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963" h="6921922">
                <a:moveTo>
                  <a:pt x="677" y="0"/>
                </a:moveTo>
                <a:lnTo>
                  <a:pt x="4369963" y="1069"/>
                </a:lnTo>
                <a:lnTo>
                  <a:pt x="2570169" y="6920283"/>
                </a:lnTo>
                <a:lnTo>
                  <a:pt x="294" y="6921922"/>
                </a:lnTo>
                <a:cubicBezTo>
                  <a:pt x="2477" y="4608912"/>
                  <a:pt x="-1506" y="231301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7" name="Заголовок"/>
          <p:cNvSpPr>
            <a:spLocks noGrp="1"/>
          </p:cNvSpPr>
          <p:nvPr>
            <p:ph type="title"/>
          </p:nvPr>
        </p:nvSpPr>
        <p:spPr>
          <a:xfrm>
            <a:off x="917544" y="883186"/>
            <a:ext cx="3224417" cy="967244"/>
          </a:xfrm>
        </p:spPr>
        <p:txBody>
          <a:bodyPr/>
          <a:lstStyle/>
          <a:p>
            <a:r>
              <a:rPr lang="ru-RU" dirty="0" smtClean="0"/>
              <a:t>Внешняя оценка</a:t>
            </a:r>
            <a:endParaRPr lang="ru-RU" dirty="0"/>
          </a:p>
        </p:txBody>
      </p:sp>
      <p:sp>
        <p:nvSpPr>
          <p:cNvPr id="128" name="Текст  1"/>
          <p:cNvSpPr>
            <a:spLocks noGrp="1"/>
          </p:cNvSpPr>
          <p:nvPr>
            <p:ph type="body" sz="quarter" idx="10"/>
          </p:nvPr>
        </p:nvSpPr>
        <p:spPr>
          <a:xfrm>
            <a:off x="1331640" y="1845509"/>
            <a:ext cx="2355492" cy="230991"/>
          </a:xfrm>
        </p:spPr>
        <p:txBody>
          <a:bodyPr/>
          <a:lstStyle/>
          <a:p>
            <a:pPr lvl="0"/>
            <a:r>
              <a:rPr lang="ru-RU" dirty="0"/>
              <a:t>Лицензирование</a:t>
            </a:r>
          </a:p>
          <a:p>
            <a:endParaRPr lang="ru-RU" dirty="0"/>
          </a:p>
        </p:txBody>
      </p:sp>
      <p:sp>
        <p:nvSpPr>
          <p:cNvPr id="129" name="Текст  2"/>
          <p:cNvSpPr>
            <a:spLocks noGrp="1"/>
          </p:cNvSpPr>
          <p:nvPr>
            <p:ph type="body" sz="quarter" idx="11"/>
          </p:nvPr>
        </p:nvSpPr>
        <p:spPr>
          <a:xfrm>
            <a:off x="1331640" y="2412832"/>
            <a:ext cx="2355492" cy="224039"/>
          </a:xfrm>
        </p:spPr>
        <p:txBody>
          <a:bodyPr/>
          <a:lstStyle/>
          <a:p>
            <a:pPr lvl="0"/>
            <a:r>
              <a:rPr lang="ru-RU" dirty="0"/>
              <a:t>Контроль и надзор</a:t>
            </a:r>
          </a:p>
        </p:txBody>
      </p:sp>
      <p:sp>
        <p:nvSpPr>
          <p:cNvPr id="130" name="Текст  3"/>
          <p:cNvSpPr>
            <a:spLocks noGrp="1"/>
          </p:cNvSpPr>
          <p:nvPr>
            <p:ph type="body" sz="quarter" idx="12"/>
          </p:nvPr>
        </p:nvSpPr>
        <p:spPr>
          <a:xfrm>
            <a:off x="1331640" y="2898649"/>
            <a:ext cx="2590289" cy="228891"/>
          </a:xfrm>
        </p:spPr>
        <p:txBody>
          <a:bodyPr/>
          <a:lstStyle/>
          <a:p>
            <a:pPr lvl="0"/>
            <a:r>
              <a:rPr lang="ru-RU" dirty="0" smtClean="0"/>
              <a:t>Государственная  </a:t>
            </a:r>
            <a:r>
              <a:rPr lang="ru-RU" dirty="0"/>
              <a:t>аккредитация</a:t>
            </a:r>
          </a:p>
        </p:txBody>
      </p:sp>
      <p:sp>
        <p:nvSpPr>
          <p:cNvPr id="131" name="Текст  4"/>
          <p:cNvSpPr>
            <a:spLocks noGrp="1"/>
          </p:cNvSpPr>
          <p:nvPr>
            <p:ph type="body" sz="quarter" idx="13"/>
          </p:nvPr>
        </p:nvSpPr>
        <p:spPr>
          <a:xfrm>
            <a:off x="1331640" y="3347560"/>
            <a:ext cx="2355492" cy="465280"/>
          </a:xfrm>
        </p:spPr>
        <p:txBody>
          <a:bodyPr/>
          <a:lstStyle/>
          <a:p>
            <a:pPr lvl="0"/>
            <a:r>
              <a:rPr lang="ru-RU" dirty="0" smtClean="0"/>
              <a:t>Профессионально-общественная аккредитация</a:t>
            </a:r>
            <a:endParaRPr lang="ru-RU" dirty="0"/>
          </a:p>
        </p:txBody>
      </p:sp>
      <p:sp>
        <p:nvSpPr>
          <p:cNvPr id="132" name="Текст  5"/>
          <p:cNvSpPr>
            <a:spLocks noGrp="1"/>
          </p:cNvSpPr>
          <p:nvPr>
            <p:ph type="body" sz="quarter" idx="14"/>
          </p:nvPr>
        </p:nvSpPr>
        <p:spPr>
          <a:xfrm>
            <a:off x="1331640" y="4005064"/>
            <a:ext cx="2355492" cy="253246"/>
          </a:xfrm>
        </p:spPr>
        <p:txBody>
          <a:bodyPr/>
          <a:lstStyle/>
          <a:p>
            <a:r>
              <a:rPr lang="ru-RU" dirty="0" smtClean="0"/>
              <a:t>Отзывы и рейтинги</a:t>
            </a:r>
            <a:endParaRPr lang="ru-RU" dirty="0"/>
          </a:p>
        </p:txBody>
      </p:sp>
      <p:sp>
        <p:nvSpPr>
          <p:cNvPr id="133" name="Текст 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ru-RU" sz="2000" dirty="0"/>
              <a:t>ВСОКО</a:t>
            </a:r>
          </a:p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34" name="Текст  7"/>
          <p:cNvSpPr>
            <a:spLocks noGrp="1"/>
          </p:cNvSpPr>
          <p:nvPr>
            <p:ph type="body" sz="quarter" idx="16"/>
          </p:nvPr>
        </p:nvSpPr>
        <p:spPr>
          <a:xfrm>
            <a:off x="6356766" y="2671696"/>
            <a:ext cx="2319690" cy="421993"/>
          </a:xfrm>
        </p:spPr>
        <p:txBody>
          <a:bodyPr/>
          <a:lstStyle/>
          <a:p>
            <a:pPr lvl="0"/>
            <a:r>
              <a:rPr lang="ru-RU" sz="1800" dirty="0"/>
              <a:t>Самообследование</a:t>
            </a:r>
          </a:p>
          <a:p>
            <a:endParaRPr lang="ru-RU" sz="1800" dirty="0"/>
          </a:p>
        </p:txBody>
      </p:sp>
      <p:sp>
        <p:nvSpPr>
          <p:cNvPr id="135" name="Текст 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1800" dirty="0" smtClean="0"/>
              <a:t>Промежуточная аттестация</a:t>
            </a:r>
            <a:endParaRPr lang="ru-RU" sz="1800" dirty="0"/>
          </a:p>
        </p:txBody>
      </p:sp>
      <p:sp>
        <p:nvSpPr>
          <p:cNvPr id="137" name="Текст  10"/>
          <p:cNvSpPr>
            <a:spLocks noGrp="1"/>
          </p:cNvSpPr>
          <p:nvPr>
            <p:ph type="body" sz="quarter" idx="19"/>
          </p:nvPr>
        </p:nvSpPr>
        <p:spPr>
          <a:xfrm>
            <a:off x="5220072" y="834971"/>
            <a:ext cx="3816423" cy="967244"/>
          </a:xfrm>
        </p:spPr>
        <p:txBody>
          <a:bodyPr/>
          <a:lstStyle/>
          <a:p>
            <a:r>
              <a:rPr lang="ru-RU" dirty="0" smtClean="0"/>
              <a:t>Внутренняя оценка</a:t>
            </a:r>
            <a:endParaRPr lang="ru-RU" dirty="0"/>
          </a:p>
        </p:txBody>
      </p:sp>
      <p:sp>
        <p:nvSpPr>
          <p:cNvPr id="24" name="Иконка  3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917544" y="1845509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104 w 192"/>
              <a:gd name="T13" fmla="*/ 104 h 192"/>
              <a:gd name="T14" fmla="*/ 104 w 192"/>
              <a:gd name="T15" fmla="*/ 144 h 192"/>
              <a:gd name="T16" fmla="*/ 96 w 192"/>
              <a:gd name="T17" fmla="*/ 152 h 192"/>
              <a:gd name="T18" fmla="*/ 88 w 192"/>
              <a:gd name="T19" fmla="*/ 144 h 192"/>
              <a:gd name="T20" fmla="*/ 88 w 192"/>
              <a:gd name="T21" fmla="*/ 104 h 192"/>
              <a:gd name="T22" fmla="*/ 44 w 192"/>
              <a:gd name="T23" fmla="*/ 104 h 192"/>
              <a:gd name="T24" fmla="*/ 36 w 192"/>
              <a:gd name="T25" fmla="*/ 96 h 192"/>
              <a:gd name="T26" fmla="*/ 44 w 192"/>
              <a:gd name="T27" fmla="*/ 88 h 192"/>
              <a:gd name="T28" fmla="*/ 88 w 192"/>
              <a:gd name="T29" fmla="*/ 88 h 192"/>
              <a:gd name="T30" fmla="*/ 88 w 192"/>
              <a:gd name="T31" fmla="*/ 48 h 192"/>
              <a:gd name="T32" fmla="*/ 96 w 192"/>
              <a:gd name="T33" fmla="*/ 40 h 192"/>
              <a:gd name="T34" fmla="*/ 104 w 192"/>
              <a:gd name="T35" fmla="*/ 48 h 192"/>
              <a:gd name="T36" fmla="*/ 104 w 192"/>
              <a:gd name="T37" fmla="*/ 88 h 192"/>
              <a:gd name="T38" fmla="*/ 148 w 192"/>
              <a:gd name="T39" fmla="*/ 88 h 192"/>
              <a:gd name="T40" fmla="*/ 156 w 192"/>
              <a:gd name="T41" fmla="*/ 96 h 192"/>
              <a:gd name="T42" fmla="*/ 148 w 192"/>
              <a:gd name="T4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148"/>
                  <a:pt x="100" y="152"/>
                  <a:pt x="96" y="152"/>
                </a:cubicBezTo>
                <a:cubicBezTo>
                  <a:pt x="92" y="152"/>
                  <a:pt x="88" y="148"/>
                  <a:pt x="88" y="14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92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25" name="Иконка  4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5919837" y="2110432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44 w 192"/>
              <a:gd name="T13" fmla="*/ 104 h 192"/>
              <a:gd name="T14" fmla="*/ 36 w 192"/>
              <a:gd name="T15" fmla="*/ 96 h 192"/>
              <a:gd name="T16" fmla="*/ 44 w 192"/>
              <a:gd name="T17" fmla="*/ 88 h 192"/>
              <a:gd name="T18" fmla="*/ 148 w 192"/>
              <a:gd name="T19" fmla="*/ 88 h 192"/>
              <a:gd name="T20" fmla="*/ 156 w 192"/>
              <a:gd name="T21" fmla="*/ 96 h 192"/>
              <a:gd name="T22" fmla="*/ 148 w 192"/>
              <a:gd name="T2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26" name="Иконка  5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917544" y="2412832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104 w 192"/>
              <a:gd name="T13" fmla="*/ 104 h 192"/>
              <a:gd name="T14" fmla="*/ 104 w 192"/>
              <a:gd name="T15" fmla="*/ 144 h 192"/>
              <a:gd name="T16" fmla="*/ 96 w 192"/>
              <a:gd name="T17" fmla="*/ 152 h 192"/>
              <a:gd name="T18" fmla="*/ 88 w 192"/>
              <a:gd name="T19" fmla="*/ 144 h 192"/>
              <a:gd name="T20" fmla="*/ 88 w 192"/>
              <a:gd name="T21" fmla="*/ 104 h 192"/>
              <a:gd name="T22" fmla="*/ 44 w 192"/>
              <a:gd name="T23" fmla="*/ 104 h 192"/>
              <a:gd name="T24" fmla="*/ 36 w 192"/>
              <a:gd name="T25" fmla="*/ 96 h 192"/>
              <a:gd name="T26" fmla="*/ 44 w 192"/>
              <a:gd name="T27" fmla="*/ 88 h 192"/>
              <a:gd name="T28" fmla="*/ 88 w 192"/>
              <a:gd name="T29" fmla="*/ 88 h 192"/>
              <a:gd name="T30" fmla="*/ 88 w 192"/>
              <a:gd name="T31" fmla="*/ 48 h 192"/>
              <a:gd name="T32" fmla="*/ 96 w 192"/>
              <a:gd name="T33" fmla="*/ 40 h 192"/>
              <a:gd name="T34" fmla="*/ 104 w 192"/>
              <a:gd name="T35" fmla="*/ 48 h 192"/>
              <a:gd name="T36" fmla="*/ 104 w 192"/>
              <a:gd name="T37" fmla="*/ 88 h 192"/>
              <a:gd name="T38" fmla="*/ 148 w 192"/>
              <a:gd name="T39" fmla="*/ 88 h 192"/>
              <a:gd name="T40" fmla="*/ 156 w 192"/>
              <a:gd name="T41" fmla="*/ 96 h 192"/>
              <a:gd name="T42" fmla="*/ 148 w 192"/>
              <a:gd name="T4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148"/>
                  <a:pt x="100" y="152"/>
                  <a:pt x="96" y="152"/>
                </a:cubicBezTo>
                <a:cubicBezTo>
                  <a:pt x="92" y="152"/>
                  <a:pt x="88" y="148"/>
                  <a:pt x="88" y="14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92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27" name="Иконка  6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917544" y="2905456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104 w 192"/>
              <a:gd name="T13" fmla="*/ 104 h 192"/>
              <a:gd name="T14" fmla="*/ 104 w 192"/>
              <a:gd name="T15" fmla="*/ 144 h 192"/>
              <a:gd name="T16" fmla="*/ 96 w 192"/>
              <a:gd name="T17" fmla="*/ 152 h 192"/>
              <a:gd name="T18" fmla="*/ 88 w 192"/>
              <a:gd name="T19" fmla="*/ 144 h 192"/>
              <a:gd name="T20" fmla="*/ 88 w 192"/>
              <a:gd name="T21" fmla="*/ 104 h 192"/>
              <a:gd name="T22" fmla="*/ 44 w 192"/>
              <a:gd name="T23" fmla="*/ 104 h 192"/>
              <a:gd name="T24" fmla="*/ 36 w 192"/>
              <a:gd name="T25" fmla="*/ 96 h 192"/>
              <a:gd name="T26" fmla="*/ 44 w 192"/>
              <a:gd name="T27" fmla="*/ 88 h 192"/>
              <a:gd name="T28" fmla="*/ 88 w 192"/>
              <a:gd name="T29" fmla="*/ 88 h 192"/>
              <a:gd name="T30" fmla="*/ 88 w 192"/>
              <a:gd name="T31" fmla="*/ 48 h 192"/>
              <a:gd name="T32" fmla="*/ 96 w 192"/>
              <a:gd name="T33" fmla="*/ 40 h 192"/>
              <a:gd name="T34" fmla="*/ 104 w 192"/>
              <a:gd name="T35" fmla="*/ 48 h 192"/>
              <a:gd name="T36" fmla="*/ 104 w 192"/>
              <a:gd name="T37" fmla="*/ 88 h 192"/>
              <a:gd name="T38" fmla="*/ 148 w 192"/>
              <a:gd name="T39" fmla="*/ 88 h 192"/>
              <a:gd name="T40" fmla="*/ 156 w 192"/>
              <a:gd name="T41" fmla="*/ 96 h 192"/>
              <a:gd name="T42" fmla="*/ 148 w 192"/>
              <a:gd name="T4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148"/>
                  <a:pt x="100" y="152"/>
                  <a:pt x="96" y="152"/>
                </a:cubicBezTo>
                <a:cubicBezTo>
                  <a:pt x="92" y="152"/>
                  <a:pt x="88" y="148"/>
                  <a:pt x="88" y="14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92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28" name="Иконка  7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917544" y="3429000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104 w 192"/>
              <a:gd name="T13" fmla="*/ 104 h 192"/>
              <a:gd name="T14" fmla="*/ 104 w 192"/>
              <a:gd name="T15" fmla="*/ 144 h 192"/>
              <a:gd name="T16" fmla="*/ 96 w 192"/>
              <a:gd name="T17" fmla="*/ 152 h 192"/>
              <a:gd name="T18" fmla="*/ 88 w 192"/>
              <a:gd name="T19" fmla="*/ 144 h 192"/>
              <a:gd name="T20" fmla="*/ 88 w 192"/>
              <a:gd name="T21" fmla="*/ 104 h 192"/>
              <a:gd name="T22" fmla="*/ 44 w 192"/>
              <a:gd name="T23" fmla="*/ 104 h 192"/>
              <a:gd name="T24" fmla="*/ 36 w 192"/>
              <a:gd name="T25" fmla="*/ 96 h 192"/>
              <a:gd name="T26" fmla="*/ 44 w 192"/>
              <a:gd name="T27" fmla="*/ 88 h 192"/>
              <a:gd name="T28" fmla="*/ 88 w 192"/>
              <a:gd name="T29" fmla="*/ 88 h 192"/>
              <a:gd name="T30" fmla="*/ 88 w 192"/>
              <a:gd name="T31" fmla="*/ 48 h 192"/>
              <a:gd name="T32" fmla="*/ 96 w 192"/>
              <a:gd name="T33" fmla="*/ 40 h 192"/>
              <a:gd name="T34" fmla="*/ 104 w 192"/>
              <a:gd name="T35" fmla="*/ 48 h 192"/>
              <a:gd name="T36" fmla="*/ 104 w 192"/>
              <a:gd name="T37" fmla="*/ 88 h 192"/>
              <a:gd name="T38" fmla="*/ 148 w 192"/>
              <a:gd name="T39" fmla="*/ 88 h 192"/>
              <a:gd name="T40" fmla="*/ 156 w 192"/>
              <a:gd name="T41" fmla="*/ 96 h 192"/>
              <a:gd name="T42" fmla="*/ 148 w 192"/>
              <a:gd name="T4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148"/>
                  <a:pt x="100" y="152"/>
                  <a:pt x="96" y="152"/>
                </a:cubicBezTo>
                <a:cubicBezTo>
                  <a:pt x="92" y="152"/>
                  <a:pt x="88" y="148"/>
                  <a:pt x="88" y="14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92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29" name="Иконка  8"/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917544" y="4005064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104 w 192"/>
              <a:gd name="T13" fmla="*/ 104 h 192"/>
              <a:gd name="T14" fmla="*/ 104 w 192"/>
              <a:gd name="T15" fmla="*/ 144 h 192"/>
              <a:gd name="T16" fmla="*/ 96 w 192"/>
              <a:gd name="T17" fmla="*/ 152 h 192"/>
              <a:gd name="T18" fmla="*/ 88 w 192"/>
              <a:gd name="T19" fmla="*/ 144 h 192"/>
              <a:gd name="T20" fmla="*/ 88 w 192"/>
              <a:gd name="T21" fmla="*/ 104 h 192"/>
              <a:gd name="T22" fmla="*/ 44 w 192"/>
              <a:gd name="T23" fmla="*/ 104 h 192"/>
              <a:gd name="T24" fmla="*/ 36 w 192"/>
              <a:gd name="T25" fmla="*/ 96 h 192"/>
              <a:gd name="T26" fmla="*/ 44 w 192"/>
              <a:gd name="T27" fmla="*/ 88 h 192"/>
              <a:gd name="T28" fmla="*/ 88 w 192"/>
              <a:gd name="T29" fmla="*/ 88 h 192"/>
              <a:gd name="T30" fmla="*/ 88 w 192"/>
              <a:gd name="T31" fmla="*/ 48 h 192"/>
              <a:gd name="T32" fmla="*/ 96 w 192"/>
              <a:gd name="T33" fmla="*/ 40 h 192"/>
              <a:gd name="T34" fmla="*/ 104 w 192"/>
              <a:gd name="T35" fmla="*/ 48 h 192"/>
              <a:gd name="T36" fmla="*/ 104 w 192"/>
              <a:gd name="T37" fmla="*/ 88 h 192"/>
              <a:gd name="T38" fmla="*/ 148 w 192"/>
              <a:gd name="T39" fmla="*/ 88 h 192"/>
              <a:gd name="T40" fmla="*/ 156 w 192"/>
              <a:gd name="T41" fmla="*/ 96 h 192"/>
              <a:gd name="T42" fmla="*/ 148 w 192"/>
              <a:gd name="T4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148"/>
                  <a:pt x="100" y="152"/>
                  <a:pt x="96" y="152"/>
                </a:cubicBezTo>
                <a:cubicBezTo>
                  <a:pt x="92" y="152"/>
                  <a:pt x="88" y="148"/>
                  <a:pt x="88" y="14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92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32" name="Иконка  9"/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5919837" y="2753889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44 w 192"/>
              <a:gd name="T13" fmla="*/ 104 h 192"/>
              <a:gd name="T14" fmla="*/ 36 w 192"/>
              <a:gd name="T15" fmla="*/ 96 h 192"/>
              <a:gd name="T16" fmla="*/ 44 w 192"/>
              <a:gd name="T17" fmla="*/ 88 h 192"/>
              <a:gd name="T18" fmla="*/ 148 w 192"/>
              <a:gd name="T19" fmla="*/ 88 h 192"/>
              <a:gd name="T20" fmla="*/ 156 w 192"/>
              <a:gd name="T21" fmla="*/ 96 h 192"/>
              <a:gd name="T22" fmla="*/ 148 w 192"/>
              <a:gd name="T2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33" name="Иконка  10"/>
          <p:cNvSpPr>
            <a:spLocks noChangeAspect="1" noEditPoints="1"/>
          </p:cNvSpPr>
          <p:nvPr>
            <p:custDataLst>
              <p:tags r:id="rId9"/>
            </p:custDataLst>
          </p:nvPr>
        </p:nvSpPr>
        <p:spPr bwMode="auto">
          <a:xfrm>
            <a:off x="5919837" y="3401640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44 w 192"/>
              <a:gd name="T13" fmla="*/ 104 h 192"/>
              <a:gd name="T14" fmla="*/ 36 w 192"/>
              <a:gd name="T15" fmla="*/ 96 h 192"/>
              <a:gd name="T16" fmla="*/ 44 w 192"/>
              <a:gd name="T17" fmla="*/ 88 h 192"/>
              <a:gd name="T18" fmla="*/ 148 w 192"/>
              <a:gd name="T19" fmla="*/ 88 h 192"/>
              <a:gd name="T20" fmla="*/ 156 w 192"/>
              <a:gd name="T21" fmla="*/ 96 h 192"/>
              <a:gd name="T22" fmla="*/ 148 w 192"/>
              <a:gd name="T2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4878085"/>
            <a:ext cx="4813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НОК как элемент системы оценки качества образования</a:t>
            </a:r>
          </a:p>
        </p:txBody>
      </p:sp>
      <p:sp>
        <p:nvSpPr>
          <p:cNvPr id="30" name="Иконка  8"/>
          <p:cNvSpPr>
            <a:spLocks noChangeAspect="1" noEditPoints="1"/>
          </p:cNvSpPr>
          <p:nvPr>
            <p:custDataLst>
              <p:tags r:id="rId10"/>
            </p:custDataLst>
          </p:nvPr>
        </p:nvSpPr>
        <p:spPr bwMode="auto">
          <a:xfrm>
            <a:off x="917544" y="4445866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104 w 192"/>
              <a:gd name="T13" fmla="*/ 104 h 192"/>
              <a:gd name="T14" fmla="*/ 104 w 192"/>
              <a:gd name="T15" fmla="*/ 144 h 192"/>
              <a:gd name="T16" fmla="*/ 96 w 192"/>
              <a:gd name="T17" fmla="*/ 152 h 192"/>
              <a:gd name="T18" fmla="*/ 88 w 192"/>
              <a:gd name="T19" fmla="*/ 144 h 192"/>
              <a:gd name="T20" fmla="*/ 88 w 192"/>
              <a:gd name="T21" fmla="*/ 104 h 192"/>
              <a:gd name="T22" fmla="*/ 44 w 192"/>
              <a:gd name="T23" fmla="*/ 104 h 192"/>
              <a:gd name="T24" fmla="*/ 36 w 192"/>
              <a:gd name="T25" fmla="*/ 96 h 192"/>
              <a:gd name="T26" fmla="*/ 44 w 192"/>
              <a:gd name="T27" fmla="*/ 88 h 192"/>
              <a:gd name="T28" fmla="*/ 88 w 192"/>
              <a:gd name="T29" fmla="*/ 88 h 192"/>
              <a:gd name="T30" fmla="*/ 88 w 192"/>
              <a:gd name="T31" fmla="*/ 48 h 192"/>
              <a:gd name="T32" fmla="*/ 96 w 192"/>
              <a:gd name="T33" fmla="*/ 40 h 192"/>
              <a:gd name="T34" fmla="*/ 104 w 192"/>
              <a:gd name="T35" fmla="*/ 48 h 192"/>
              <a:gd name="T36" fmla="*/ 104 w 192"/>
              <a:gd name="T37" fmla="*/ 88 h 192"/>
              <a:gd name="T38" fmla="*/ 148 w 192"/>
              <a:gd name="T39" fmla="*/ 88 h 192"/>
              <a:gd name="T40" fmla="*/ 156 w 192"/>
              <a:gd name="T41" fmla="*/ 96 h 192"/>
              <a:gd name="T42" fmla="*/ 148 w 192"/>
              <a:gd name="T4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148"/>
                  <a:pt x="100" y="152"/>
                  <a:pt x="96" y="152"/>
                </a:cubicBezTo>
                <a:cubicBezTo>
                  <a:pt x="92" y="152"/>
                  <a:pt x="88" y="148"/>
                  <a:pt x="88" y="14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92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35" name="Иконка  8"/>
          <p:cNvSpPr>
            <a:spLocks noChangeAspect="1" noEditPoints="1"/>
          </p:cNvSpPr>
          <p:nvPr>
            <p:custDataLst>
              <p:tags r:id="rId11"/>
            </p:custDataLst>
          </p:nvPr>
        </p:nvSpPr>
        <p:spPr bwMode="auto">
          <a:xfrm>
            <a:off x="917544" y="4910355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104 w 192"/>
              <a:gd name="T13" fmla="*/ 104 h 192"/>
              <a:gd name="T14" fmla="*/ 104 w 192"/>
              <a:gd name="T15" fmla="*/ 144 h 192"/>
              <a:gd name="T16" fmla="*/ 96 w 192"/>
              <a:gd name="T17" fmla="*/ 152 h 192"/>
              <a:gd name="T18" fmla="*/ 88 w 192"/>
              <a:gd name="T19" fmla="*/ 144 h 192"/>
              <a:gd name="T20" fmla="*/ 88 w 192"/>
              <a:gd name="T21" fmla="*/ 104 h 192"/>
              <a:gd name="T22" fmla="*/ 44 w 192"/>
              <a:gd name="T23" fmla="*/ 104 h 192"/>
              <a:gd name="T24" fmla="*/ 36 w 192"/>
              <a:gd name="T25" fmla="*/ 96 h 192"/>
              <a:gd name="T26" fmla="*/ 44 w 192"/>
              <a:gd name="T27" fmla="*/ 88 h 192"/>
              <a:gd name="T28" fmla="*/ 88 w 192"/>
              <a:gd name="T29" fmla="*/ 88 h 192"/>
              <a:gd name="T30" fmla="*/ 88 w 192"/>
              <a:gd name="T31" fmla="*/ 48 h 192"/>
              <a:gd name="T32" fmla="*/ 96 w 192"/>
              <a:gd name="T33" fmla="*/ 40 h 192"/>
              <a:gd name="T34" fmla="*/ 104 w 192"/>
              <a:gd name="T35" fmla="*/ 48 h 192"/>
              <a:gd name="T36" fmla="*/ 104 w 192"/>
              <a:gd name="T37" fmla="*/ 88 h 192"/>
              <a:gd name="T38" fmla="*/ 148 w 192"/>
              <a:gd name="T39" fmla="*/ 88 h 192"/>
              <a:gd name="T40" fmla="*/ 156 w 192"/>
              <a:gd name="T41" fmla="*/ 96 h 192"/>
              <a:gd name="T42" fmla="*/ 148 w 192"/>
              <a:gd name="T4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148"/>
                  <a:pt x="100" y="152"/>
                  <a:pt x="96" y="152"/>
                </a:cubicBezTo>
                <a:cubicBezTo>
                  <a:pt x="92" y="152"/>
                  <a:pt x="88" y="148"/>
                  <a:pt x="88" y="14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92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36" name="Иконка  8"/>
          <p:cNvSpPr>
            <a:spLocks noChangeAspect="1" noEditPoints="1"/>
          </p:cNvSpPr>
          <p:nvPr>
            <p:custDataLst>
              <p:tags r:id="rId12"/>
            </p:custDataLst>
          </p:nvPr>
        </p:nvSpPr>
        <p:spPr bwMode="auto">
          <a:xfrm>
            <a:off x="917544" y="5486211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104 w 192"/>
              <a:gd name="T13" fmla="*/ 104 h 192"/>
              <a:gd name="T14" fmla="*/ 104 w 192"/>
              <a:gd name="T15" fmla="*/ 144 h 192"/>
              <a:gd name="T16" fmla="*/ 96 w 192"/>
              <a:gd name="T17" fmla="*/ 152 h 192"/>
              <a:gd name="T18" fmla="*/ 88 w 192"/>
              <a:gd name="T19" fmla="*/ 144 h 192"/>
              <a:gd name="T20" fmla="*/ 88 w 192"/>
              <a:gd name="T21" fmla="*/ 104 h 192"/>
              <a:gd name="T22" fmla="*/ 44 w 192"/>
              <a:gd name="T23" fmla="*/ 104 h 192"/>
              <a:gd name="T24" fmla="*/ 36 w 192"/>
              <a:gd name="T25" fmla="*/ 96 h 192"/>
              <a:gd name="T26" fmla="*/ 44 w 192"/>
              <a:gd name="T27" fmla="*/ 88 h 192"/>
              <a:gd name="T28" fmla="*/ 88 w 192"/>
              <a:gd name="T29" fmla="*/ 88 h 192"/>
              <a:gd name="T30" fmla="*/ 88 w 192"/>
              <a:gd name="T31" fmla="*/ 48 h 192"/>
              <a:gd name="T32" fmla="*/ 96 w 192"/>
              <a:gd name="T33" fmla="*/ 40 h 192"/>
              <a:gd name="T34" fmla="*/ 104 w 192"/>
              <a:gd name="T35" fmla="*/ 48 h 192"/>
              <a:gd name="T36" fmla="*/ 104 w 192"/>
              <a:gd name="T37" fmla="*/ 88 h 192"/>
              <a:gd name="T38" fmla="*/ 148 w 192"/>
              <a:gd name="T39" fmla="*/ 88 h 192"/>
              <a:gd name="T40" fmla="*/ 156 w 192"/>
              <a:gd name="T41" fmla="*/ 96 h 192"/>
              <a:gd name="T42" fmla="*/ 148 w 192"/>
              <a:gd name="T4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148"/>
                  <a:pt x="100" y="152"/>
                  <a:pt x="96" y="152"/>
                </a:cubicBezTo>
                <a:cubicBezTo>
                  <a:pt x="92" y="152"/>
                  <a:pt x="88" y="148"/>
                  <a:pt x="88" y="14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92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37" name="Иконка  8"/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>
            <a:off x="917544" y="5963384"/>
            <a:ext cx="301074" cy="3024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104 w 192"/>
              <a:gd name="T13" fmla="*/ 104 h 192"/>
              <a:gd name="T14" fmla="*/ 104 w 192"/>
              <a:gd name="T15" fmla="*/ 144 h 192"/>
              <a:gd name="T16" fmla="*/ 96 w 192"/>
              <a:gd name="T17" fmla="*/ 152 h 192"/>
              <a:gd name="T18" fmla="*/ 88 w 192"/>
              <a:gd name="T19" fmla="*/ 144 h 192"/>
              <a:gd name="T20" fmla="*/ 88 w 192"/>
              <a:gd name="T21" fmla="*/ 104 h 192"/>
              <a:gd name="T22" fmla="*/ 44 w 192"/>
              <a:gd name="T23" fmla="*/ 104 h 192"/>
              <a:gd name="T24" fmla="*/ 36 w 192"/>
              <a:gd name="T25" fmla="*/ 96 h 192"/>
              <a:gd name="T26" fmla="*/ 44 w 192"/>
              <a:gd name="T27" fmla="*/ 88 h 192"/>
              <a:gd name="T28" fmla="*/ 88 w 192"/>
              <a:gd name="T29" fmla="*/ 88 h 192"/>
              <a:gd name="T30" fmla="*/ 88 w 192"/>
              <a:gd name="T31" fmla="*/ 48 h 192"/>
              <a:gd name="T32" fmla="*/ 96 w 192"/>
              <a:gd name="T33" fmla="*/ 40 h 192"/>
              <a:gd name="T34" fmla="*/ 104 w 192"/>
              <a:gd name="T35" fmla="*/ 48 h 192"/>
              <a:gd name="T36" fmla="*/ 104 w 192"/>
              <a:gd name="T37" fmla="*/ 88 h 192"/>
              <a:gd name="T38" fmla="*/ 148 w 192"/>
              <a:gd name="T39" fmla="*/ 88 h 192"/>
              <a:gd name="T40" fmla="*/ 156 w 192"/>
              <a:gd name="T41" fmla="*/ 96 h 192"/>
              <a:gd name="T42" fmla="*/ 148 w 192"/>
              <a:gd name="T4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148"/>
                  <a:pt x="100" y="152"/>
                  <a:pt x="96" y="152"/>
                </a:cubicBezTo>
                <a:cubicBezTo>
                  <a:pt x="92" y="152"/>
                  <a:pt x="88" y="148"/>
                  <a:pt x="88" y="14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92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38" name="Текст  5"/>
          <p:cNvSpPr>
            <a:spLocks noGrp="1"/>
          </p:cNvSpPr>
          <p:nvPr>
            <p:ph type="body" sz="quarter" idx="14"/>
          </p:nvPr>
        </p:nvSpPr>
        <p:spPr>
          <a:xfrm>
            <a:off x="1403648" y="4422049"/>
            <a:ext cx="2355492" cy="253246"/>
          </a:xfrm>
        </p:spPr>
        <p:txBody>
          <a:bodyPr/>
          <a:lstStyle/>
          <a:p>
            <a:r>
              <a:rPr lang="ru-RU" dirty="0" smtClean="0"/>
              <a:t>Аттестация педагогических работников</a:t>
            </a:r>
            <a:endParaRPr lang="ru-RU" dirty="0"/>
          </a:p>
        </p:txBody>
      </p:sp>
      <p:sp>
        <p:nvSpPr>
          <p:cNvPr id="39" name="Текст  5"/>
          <p:cNvSpPr>
            <a:spLocks noGrp="1"/>
          </p:cNvSpPr>
          <p:nvPr>
            <p:ph type="body" sz="quarter" idx="14"/>
          </p:nvPr>
        </p:nvSpPr>
        <p:spPr>
          <a:xfrm>
            <a:off x="1403648" y="4959509"/>
            <a:ext cx="2355492" cy="253246"/>
          </a:xfrm>
        </p:spPr>
        <p:txBody>
          <a:bodyPr/>
          <a:lstStyle/>
          <a:p>
            <a:r>
              <a:rPr lang="ru-RU" dirty="0" smtClean="0"/>
              <a:t>Мониторинг системы образования</a:t>
            </a:r>
            <a:endParaRPr lang="ru-RU" dirty="0"/>
          </a:p>
        </p:txBody>
      </p:sp>
      <p:sp>
        <p:nvSpPr>
          <p:cNvPr id="41" name="Текст  5"/>
          <p:cNvSpPr>
            <a:spLocks noGrp="1"/>
          </p:cNvSpPr>
          <p:nvPr>
            <p:ph type="body" sz="quarter" idx="14"/>
          </p:nvPr>
        </p:nvSpPr>
        <p:spPr>
          <a:xfrm>
            <a:off x="1403648" y="5524416"/>
            <a:ext cx="2355492" cy="253246"/>
          </a:xfrm>
        </p:spPr>
        <p:txBody>
          <a:bodyPr/>
          <a:lstStyle/>
          <a:p>
            <a:r>
              <a:rPr lang="ru-RU" dirty="0" smtClean="0"/>
              <a:t>Государственная итоговая аттестация</a:t>
            </a:r>
            <a:endParaRPr lang="ru-RU" dirty="0"/>
          </a:p>
        </p:txBody>
      </p:sp>
      <p:sp>
        <p:nvSpPr>
          <p:cNvPr id="42" name="Текст  5"/>
          <p:cNvSpPr>
            <a:spLocks noGrp="1"/>
          </p:cNvSpPr>
          <p:nvPr>
            <p:ph type="body" sz="quarter" idx="14"/>
          </p:nvPr>
        </p:nvSpPr>
        <p:spPr>
          <a:xfrm>
            <a:off x="1403648" y="5981041"/>
            <a:ext cx="2355492" cy="253246"/>
          </a:xfrm>
        </p:spPr>
        <p:txBody>
          <a:bodyPr/>
          <a:lstStyle/>
          <a:p>
            <a:r>
              <a:rPr lang="ru-RU" b="1" dirty="0" smtClean="0">
                <a:solidFill>
                  <a:srgbClr val="FF0000">
                    <a:alpha val="65000"/>
                  </a:srgbClr>
                </a:solidFill>
              </a:rPr>
              <a:t>Независимая оценка квалификации</a:t>
            </a:r>
            <a:endParaRPr lang="ru-RU" b="1" dirty="0">
              <a:solidFill>
                <a:srgbClr val="FF0000">
                  <a:alpha val="65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" y="50611"/>
            <a:ext cx="1471407" cy="1034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09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Роль работодателей в процессе НОК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042431"/>
              </p:ext>
            </p:extLst>
          </p:nvPr>
        </p:nvGraphicFramePr>
        <p:xfrm>
          <a:off x="161253" y="1196752"/>
          <a:ext cx="8856984" cy="190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3851920" y="2996952"/>
            <a:ext cx="972622" cy="684076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5234" y="3701923"/>
            <a:ext cx="6191660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Трудоустройство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(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в том числе по результатам НОК)</a:t>
            </a:r>
            <a:endParaRPr lang="ru-RU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 descr="DSC_00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712" y="4437112"/>
            <a:ext cx="1753043" cy="1165588"/>
          </a:xfrm>
          <a:prstGeom prst="rect">
            <a:avLst/>
          </a:prstGeom>
        </p:spPr>
      </p:pic>
      <p:pic>
        <p:nvPicPr>
          <p:cNvPr id="7" name="Рисунок 6" descr="20180202_1412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2373" y="5042549"/>
            <a:ext cx="2232248" cy="1255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37112"/>
            <a:ext cx="2161438" cy="13981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619"/>
          <a:stretch/>
        </p:blipFill>
        <p:spPr>
          <a:xfrm>
            <a:off x="6228183" y="5045521"/>
            <a:ext cx="2046359" cy="12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Grp="1" noChangeAspect="1"/>
          </p:cNvPicPr>
          <p:nvPr>
            <p:ph type="pic"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25" name="Иконка  1"/>
          <p:cNvSpPr/>
          <p:nvPr/>
        </p:nvSpPr>
        <p:spPr>
          <a:xfrm>
            <a:off x="0" y="-5412"/>
            <a:ext cx="7308304" cy="6863412"/>
          </a:xfrm>
          <a:custGeom>
            <a:avLst/>
            <a:gdLst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6870357 w 6870357"/>
              <a:gd name="connsiteY2" fmla="*/ 6919784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5195466 w 6870357"/>
              <a:gd name="connsiteY2" fmla="*/ 6874517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4860487 w 6870357"/>
              <a:gd name="connsiteY2" fmla="*/ 6910731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860487 w 7096693"/>
              <a:gd name="connsiteY2" fmla="*/ 6910731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7096693"/>
              <a:gd name="connsiteY0" fmla="*/ 0 h 6928837"/>
              <a:gd name="connsiteX1" fmla="*/ 7096693 w 7096693"/>
              <a:gd name="connsiteY1" fmla="*/ 0 h 6928837"/>
              <a:gd name="connsiteX2" fmla="*/ 5207986 w 7096693"/>
              <a:gd name="connsiteY2" fmla="*/ 6928837 h 6928837"/>
              <a:gd name="connsiteX3" fmla="*/ 0 w 7096693"/>
              <a:gd name="connsiteY3" fmla="*/ 6919784 h 6928837"/>
              <a:gd name="connsiteX4" fmla="*/ 0 w 7096693"/>
              <a:gd name="connsiteY4" fmla="*/ 0 h 6928837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506111 w 7096693"/>
              <a:gd name="connsiteY2" fmla="*/ 6919214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6626766"/>
              <a:gd name="connsiteY0" fmla="*/ 0 h 6919784"/>
              <a:gd name="connsiteX1" fmla="*/ 6626766 w 6626766"/>
              <a:gd name="connsiteY1" fmla="*/ 9623 h 6919784"/>
              <a:gd name="connsiteX2" fmla="*/ 4506111 w 6626766"/>
              <a:gd name="connsiteY2" fmla="*/ 6919214 h 6919784"/>
              <a:gd name="connsiteX3" fmla="*/ 0 w 6626766"/>
              <a:gd name="connsiteY3" fmla="*/ 6919784 h 6919784"/>
              <a:gd name="connsiteX4" fmla="*/ 0 w 6626766"/>
              <a:gd name="connsiteY4" fmla="*/ 0 h 6919784"/>
              <a:gd name="connsiteX0" fmla="*/ 0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0 w 6305905"/>
              <a:gd name="connsiteY4" fmla="*/ 0 h 6919784"/>
              <a:gd name="connsiteX0" fmla="*/ 530404 w 6305905"/>
              <a:gd name="connsiteY0" fmla="*/ 346442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530404 w 6305905"/>
              <a:gd name="connsiteY4" fmla="*/ 346442 h 6919784"/>
              <a:gd name="connsiteX0" fmla="*/ 333958 w 6305905"/>
              <a:gd name="connsiteY0" fmla="*/ 0 h 6929407"/>
              <a:gd name="connsiteX1" fmla="*/ 6305905 w 6305905"/>
              <a:gd name="connsiteY1" fmla="*/ 9623 h 6929407"/>
              <a:gd name="connsiteX2" fmla="*/ 4506111 w 6305905"/>
              <a:gd name="connsiteY2" fmla="*/ 6928837 h 6929407"/>
              <a:gd name="connsiteX3" fmla="*/ 0 w 6305905"/>
              <a:gd name="connsiteY3" fmla="*/ 6929407 h 6929407"/>
              <a:gd name="connsiteX4" fmla="*/ 333958 w 6305905"/>
              <a:gd name="connsiteY4" fmla="*/ 0 h 6929407"/>
              <a:gd name="connsiteX0" fmla="*/ 0 w 5971947"/>
              <a:gd name="connsiteY0" fmla="*/ 0 h 6928837"/>
              <a:gd name="connsiteX1" fmla="*/ 5971947 w 5971947"/>
              <a:gd name="connsiteY1" fmla="*/ 9623 h 6928837"/>
              <a:gd name="connsiteX2" fmla="*/ 4172153 w 5971947"/>
              <a:gd name="connsiteY2" fmla="*/ 6928837 h 6928837"/>
              <a:gd name="connsiteX3" fmla="*/ 923295 w 5971947"/>
              <a:gd name="connsiteY3" fmla="*/ 5976692 h 6928837"/>
              <a:gd name="connsiteX4" fmla="*/ 0 w 5971947"/>
              <a:gd name="connsiteY4" fmla="*/ 0 h 6928837"/>
              <a:gd name="connsiteX0" fmla="*/ 6548 w 5978495"/>
              <a:gd name="connsiteY0" fmla="*/ 0 h 6939030"/>
              <a:gd name="connsiteX1" fmla="*/ 5978495 w 5978495"/>
              <a:gd name="connsiteY1" fmla="*/ 9623 h 6939030"/>
              <a:gd name="connsiteX2" fmla="*/ 4178701 w 5978495"/>
              <a:gd name="connsiteY2" fmla="*/ 6928837 h 6939030"/>
              <a:gd name="connsiteX3" fmla="*/ 0 w 5978495"/>
              <a:gd name="connsiteY3" fmla="*/ 6939030 h 6939030"/>
              <a:gd name="connsiteX4" fmla="*/ 6548 w 5978495"/>
              <a:gd name="connsiteY4" fmla="*/ 0 h 6939030"/>
              <a:gd name="connsiteX0" fmla="*/ 1124016 w 5978495"/>
              <a:gd name="connsiteY0" fmla="*/ 9629 h 6929407"/>
              <a:gd name="connsiteX1" fmla="*/ 5978495 w 5978495"/>
              <a:gd name="connsiteY1" fmla="*/ 0 h 6929407"/>
              <a:gd name="connsiteX2" fmla="*/ 4178701 w 5978495"/>
              <a:gd name="connsiteY2" fmla="*/ 6919214 h 6929407"/>
              <a:gd name="connsiteX3" fmla="*/ 0 w 5978495"/>
              <a:gd name="connsiteY3" fmla="*/ 6929407 h 6929407"/>
              <a:gd name="connsiteX4" fmla="*/ 1124016 w 5978495"/>
              <a:gd name="connsiteY4" fmla="*/ 9629 h 6929407"/>
              <a:gd name="connsiteX0" fmla="*/ 1104411 w 5978495"/>
              <a:gd name="connsiteY0" fmla="*/ 0 h 6939030"/>
              <a:gd name="connsiteX1" fmla="*/ 5978495 w 5978495"/>
              <a:gd name="connsiteY1" fmla="*/ 9623 h 6939030"/>
              <a:gd name="connsiteX2" fmla="*/ 4178701 w 5978495"/>
              <a:gd name="connsiteY2" fmla="*/ 6928837 h 6939030"/>
              <a:gd name="connsiteX3" fmla="*/ 0 w 5978495"/>
              <a:gd name="connsiteY3" fmla="*/ 6939030 h 6939030"/>
              <a:gd name="connsiteX4" fmla="*/ 1104411 w 5978495"/>
              <a:gd name="connsiteY4" fmla="*/ 0 h 6939030"/>
              <a:gd name="connsiteX0" fmla="*/ 141 w 4874225"/>
              <a:gd name="connsiteY0" fmla="*/ 0 h 6928837"/>
              <a:gd name="connsiteX1" fmla="*/ 4874225 w 4874225"/>
              <a:gd name="connsiteY1" fmla="*/ 9623 h 6928837"/>
              <a:gd name="connsiteX2" fmla="*/ 3074431 w 4874225"/>
              <a:gd name="connsiteY2" fmla="*/ 6928837 h 6928837"/>
              <a:gd name="connsiteX3" fmla="*/ 19733 w 4874225"/>
              <a:gd name="connsiteY3" fmla="*/ 6910152 h 6928837"/>
              <a:gd name="connsiteX4" fmla="*/ 141 w 4874225"/>
              <a:gd name="connsiteY4" fmla="*/ 0 h 6928837"/>
              <a:gd name="connsiteX0" fmla="*/ 13083 w 4887167"/>
              <a:gd name="connsiteY0" fmla="*/ 0 h 6929404"/>
              <a:gd name="connsiteX1" fmla="*/ 4887167 w 4887167"/>
              <a:gd name="connsiteY1" fmla="*/ 9623 h 6929404"/>
              <a:gd name="connsiteX2" fmla="*/ 3087373 w 4887167"/>
              <a:gd name="connsiteY2" fmla="*/ 6928837 h 6929404"/>
              <a:gd name="connsiteX3" fmla="*/ 0 w 4887167"/>
              <a:gd name="connsiteY3" fmla="*/ 6929404 h 6929404"/>
              <a:gd name="connsiteX4" fmla="*/ 13083 w 4887167"/>
              <a:gd name="connsiteY4" fmla="*/ 0 h 6929404"/>
              <a:gd name="connsiteX0" fmla="*/ 189 w 4900413"/>
              <a:gd name="connsiteY0" fmla="*/ 0 h 6929404"/>
              <a:gd name="connsiteX1" fmla="*/ 4900413 w 4900413"/>
              <a:gd name="connsiteY1" fmla="*/ 9623 h 6929404"/>
              <a:gd name="connsiteX2" fmla="*/ 3100619 w 4900413"/>
              <a:gd name="connsiteY2" fmla="*/ 6928837 h 6929404"/>
              <a:gd name="connsiteX3" fmla="*/ 13246 w 4900413"/>
              <a:gd name="connsiteY3" fmla="*/ 6929404 h 6929404"/>
              <a:gd name="connsiteX4" fmla="*/ 189 w 4900413"/>
              <a:gd name="connsiteY4" fmla="*/ 0 h 6929404"/>
              <a:gd name="connsiteX0" fmla="*/ 632 w 4887787"/>
              <a:gd name="connsiteY0" fmla="*/ 0 h 6929404"/>
              <a:gd name="connsiteX1" fmla="*/ 4887787 w 4887787"/>
              <a:gd name="connsiteY1" fmla="*/ 9623 h 6929404"/>
              <a:gd name="connsiteX2" fmla="*/ 3087993 w 4887787"/>
              <a:gd name="connsiteY2" fmla="*/ 6928837 h 6929404"/>
              <a:gd name="connsiteX3" fmla="*/ 620 w 4887787"/>
              <a:gd name="connsiteY3" fmla="*/ 6929404 h 6929404"/>
              <a:gd name="connsiteX4" fmla="*/ 632 w 4887787"/>
              <a:gd name="connsiteY4" fmla="*/ 0 h 692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7787" h="6929404">
                <a:moveTo>
                  <a:pt x="632" y="0"/>
                </a:moveTo>
                <a:lnTo>
                  <a:pt x="4887787" y="9623"/>
                </a:lnTo>
                <a:lnTo>
                  <a:pt x="3087993" y="6928837"/>
                </a:lnTo>
                <a:lnTo>
                  <a:pt x="620" y="6929404"/>
                </a:lnTo>
                <a:cubicBezTo>
                  <a:pt x="2803" y="4616394"/>
                  <a:pt x="-1551" y="2313010"/>
                  <a:pt x="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Заголовок"/>
          <p:cNvSpPr>
            <a:spLocks noGrp="1"/>
          </p:cNvSpPr>
          <p:nvPr>
            <p:ph type="title"/>
          </p:nvPr>
        </p:nvSpPr>
        <p:spPr>
          <a:xfrm>
            <a:off x="738360" y="1196752"/>
            <a:ext cx="4652127" cy="832880"/>
          </a:xfrm>
        </p:spPr>
        <p:txBody>
          <a:bodyPr/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Мотивация работодателей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НОК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/>
          </p:nvPr>
        </p:nvSpPr>
        <p:spPr>
          <a:xfrm>
            <a:off x="1061864" y="2652308"/>
            <a:ext cx="5872325" cy="451897"/>
          </a:xfrm>
        </p:spPr>
        <p:txBody>
          <a:bodyPr/>
          <a:lstStyle/>
          <a:p>
            <a:r>
              <a:rPr lang="ru-RU" dirty="0"/>
              <a:t>Социально ответственные работодатели, ориентированные на восполнение квалифицированных кадров в отрасли</a:t>
            </a:r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11"/>
          </p:nvPr>
        </p:nvSpPr>
        <p:spPr>
          <a:xfrm>
            <a:off x="1043608" y="4101582"/>
            <a:ext cx="4248472" cy="451897"/>
          </a:xfrm>
        </p:spPr>
        <p:txBody>
          <a:bodyPr/>
          <a:lstStyle/>
          <a:p>
            <a:r>
              <a:rPr lang="ru-RU" dirty="0"/>
              <a:t>Работодатели, тесно связанные с образовательными организациями деловые и дружеским контактами, идущие навстречу новым проектам</a:t>
            </a:r>
          </a:p>
        </p:txBody>
      </p:sp>
      <p:sp>
        <p:nvSpPr>
          <p:cNvPr id="6" name="Текст  3"/>
          <p:cNvSpPr>
            <a:spLocks noGrp="1"/>
          </p:cNvSpPr>
          <p:nvPr>
            <p:ph type="body" sz="quarter" idx="12"/>
          </p:nvPr>
        </p:nvSpPr>
        <p:spPr>
          <a:xfrm>
            <a:off x="1061864" y="4994182"/>
            <a:ext cx="4302224" cy="613441"/>
          </a:xfrm>
        </p:spPr>
        <p:txBody>
          <a:bodyPr/>
          <a:lstStyle/>
          <a:p>
            <a:r>
              <a:rPr lang="ru-RU" dirty="0"/>
              <a:t>Работодатели, проводящие НОК в собственных целях (аттестация персонала, оптимизация численности, формирование кадрового резерва, увольнение неквалифицированных работников)</a:t>
            </a:r>
          </a:p>
        </p:txBody>
      </p:sp>
      <p:sp>
        <p:nvSpPr>
          <p:cNvPr id="8" name="Текст  4"/>
          <p:cNvSpPr>
            <a:spLocks noGrp="1"/>
          </p:cNvSpPr>
          <p:nvPr>
            <p:ph type="body" sz="quarter" idx="13"/>
          </p:nvPr>
        </p:nvSpPr>
        <p:spPr>
          <a:xfrm>
            <a:off x="1043609" y="5827104"/>
            <a:ext cx="3960440" cy="451897"/>
          </a:xfrm>
        </p:spPr>
        <p:txBody>
          <a:bodyPr/>
          <a:lstStyle/>
          <a:p>
            <a:r>
              <a:rPr lang="ru-RU" dirty="0"/>
              <a:t>Обязательное проведение НОК для определённых квалификаций, зафиксированное в требованиях НПА</a:t>
            </a:r>
          </a:p>
        </p:txBody>
      </p:sp>
      <p:sp>
        <p:nvSpPr>
          <p:cNvPr id="12" name="Прямоугольник  1"/>
          <p:cNvSpPr/>
          <p:nvPr/>
        </p:nvSpPr>
        <p:spPr>
          <a:xfrm>
            <a:off x="772716" y="3235766"/>
            <a:ext cx="2882504" cy="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Прямоугольник  2"/>
          <p:cNvSpPr/>
          <p:nvPr/>
        </p:nvSpPr>
        <p:spPr>
          <a:xfrm flipV="1">
            <a:off x="772716" y="3802184"/>
            <a:ext cx="2882504" cy="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Прямоугольник  3"/>
          <p:cNvSpPr/>
          <p:nvPr/>
        </p:nvSpPr>
        <p:spPr>
          <a:xfrm>
            <a:off x="772716" y="4418832"/>
            <a:ext cx="2882504" cy="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Прямоугольник  4"/>
          <p:cNvSpPr/>
          <p:nvPr/>
        </p:nvSpPr>
        <p:spPr>
          <a:xfrm>
            <a:off x="772716" y="4994182"/>
            <a:ext cx="2882504" cy="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Прямоугольник  5"/>
          <p:cNvSpPr/>
          <p:nvPr/>
        </p:nvSpPr>
        <p:spPr>
          <a:xfrm>
            <a:off x="772716" y="2678416"/>
            <a:ext cx="2882504" cy="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Иконка  2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626029" y="2713397"/>
            <a:ext cx="328982" cy="329721"/>
          </a:xfrm>
          <a:custGeom>
            <a:avLst/>
            <a:gdLst>
              <a:gd name="T0" fmla="*/ 104 w 188"/>
              <a:gd name="T1" fmla="*/ 50 h 188"/>
              <a:gd name="T2" fmla="*/ 100 w 188"/>
              <a:gd name="T3" fmla="*/ 48 h 188"/>
              <a:gd name="T4" fmla="*/ 96 w 188"/>
              <a:gd name="T5" fmla="*/ 50 h 188"/>
              <a:gd name="T6" fmla="*/ 96 w 188"/>
              <a:gd name="T7" fmla="*/ 59 h 188"/>
              <a:gd name="T8" fmla="*/ 127 w 188"/>
              <a:gd name="T9" fmla="*/ 88 h 188"/>
              <a:gd name="T10" fmla="*/ 46 w 188"/>
              <a:gd name="T11" fmla="*/ 88 h 188"/>
              <a:gd name="T12" fmla="*/ 40 w 188"/>
              <a:gd name="T13" fmla="*/ 94 h 188"/>
              <a:gd name="T14" fmla="*/ 46 w 188"/>
              <a:gd name="T15" fmla="*/ 100 h 188"/>
              <a:gd name="T16" fmla="*/ 127 w 188"/>
              <a:gd name="T17" fmla="*/ 100 h 188"/>
              <a:gd name="T18" fmla="*/ 96 w 188"/>
              <a:gd name="T19" fmla="*/ 129 h 188"/>
              <a:gd name="T20" fmla="*/ 96 w 188"/>
              <a:gd name="T21" fmla="*/ 138 h 188"/>
              <a:gd name="T22" fmla="*/ 104 w 188"/>
              <a:gd name="T23" fmla="*/ 138 h 188"/>
              <a:gd name="T24" fmla="*/ 146 w 188"/>
              <a:gd name="T25" fmla="*/ 98 h 188"/>
              <a:gd name="T26" fmla="*/ 146 w 188"/>
              <a:gd name="T27" fmla="*/ 90 h 188"/>
              <a:gd name="T28" fmla="*/ 104 w 188"/>
              <a:gd name="T29" fmla="*/ 50 h 188"/>
              <a:gd name="T30" fmla="*/ 94 w 188"/>
              <a:gd name="T31" fmla="*/ 0 h 188"/>
              <a:gd name="T32" fmla="*/ 0 w 188"/>
              <a:gd name="T33" fmla="*/ 94 h 188"/>
              <a:gd name="T34" fmla="*/ 94 w 188"/>
              <a:gd name="T35" fmla="*/ 188 h 188"/>
              <a:gd name="T36" fmla="*/ 188 w 188"/>
              <a:gd name="T37" fmla="*/ 94 h 188"/>
              <a:gd name="T38" fmla="*/ 94 w 188"/>
              <a:gd name="T39" fmla="*/ 0 h 188"/>
              <a:gd name="T40" fmla="*/ 94 w 188"/>
              <a:gd name="T41" fmla="*/ 176 h 188"/>
              <a:gd name="T42" fmla="*/ 12 w 188"/>
              <a:gd name="T43" fmla="*/ 94 h 188"/>
              <a:gd name="T44" fmla="*/ 94 w 188"/>
              <a:gd name="T45" fmla="*/ 12 h 188"/>
              <a:gd name="T46" fmla="*/ 176 w 188"/>
              <a:gd name="T47" fmla="*/ 94 h 188"/>
              <a:gd name="T48" fmla="*/ 94 w 188"/>
              <a:gd name="T49" fmla="*/ 17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88">
                <a:moveTo>
                  <a:pt x="104" y="50"/>
                </a:moveTo>
                <a:cubicBezTo>
                  <a:pt x="103" y="49"/>
                  <a:pt x="102" y="48"/>
                  <a:pt x="100" y="48"/>
                </a:cubicBezTo>
                <a:cubicBezTo>
                  <a:pt x="99" y="48"/>
                  <a:pt x="97" y="49"/>
                  <a:pt x="96" y="50"/>
                </a:cubicBezTo>
                <a:cubicBezTo>
                  <a:pt x="93" y="52"/>
                  <a:pt x="93" y="56"/>
                  <a:pt x="96" y="59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3" y="88"/>
                  <a:pt x="40" y="91"/>
                  <a:pt x="40" y="94"/>
                </a:cubicBezTo>
                <a:cubicBezTo>
                  <a:pt x="40" y="97"/>
                  <a:pt x="43" y="100"/>
                  <a:pt x="46" y="100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3" y="132"/>
                  <a:pt x="93" y="136"/>
                  <a:pt x="96" y="138"/>
                </a:cubicBezTo>
                <a:cubicBezTo>
                  <a:pt x="98" y="140"/>
                  <a:pt x="102" y="140"/>
                  <a:pt x="104" y="13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49" y="96"/>
                  <a:pt x="149" y="92"/>
                  <a:pt x="146" y="90"/>
                </a:cubicBezTo>
                <a:lnTo>
                  <a:pt x="104" y="50"/>
                </a:lnTo>
                <a:close/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94" y="176"/>
                </a:moveTo>
                <a:cubicBezTo>
                  <a:pt x="49" y="176"/>
                  <a:pt x="12" y="139"/>
                  <a:pt x="12" y="94"/>
                </a:cubicBezTo>
                <a:cubicBezTo>
                  <a:pt x="12" y="49"/>
                  <a:pt x="49" y="12"/>
                  <a:pt x="94" y="12"/>
                </a:cubicBezTo>
                <a:cubicBezTo>
                  <a:pt x="139" y="12"/>
                  <a:pt x="176" y="49"/>
                  <a:pt x="176" y="94"/>
                </a:cubicBezTo>
                <a:cubicBezTo>
                  <a:pt x="176" y="139"/>
                  <a:pt x="139" y="176"/>
                  <a:pt x="94" y="17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31" name="Иконка  3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588752" y="4232008"/>
            <a:ext cx="328982" cy="329721"/>
          </a:xfrm>
          <a:custGeom>
            <a:avLst/>
            <a:gdLst>
              <a:gd name="T0" fmla="*/ 104 w 188"/>
              <a:gd name="T1" fmla="*/ 50 h 188"/>
              <a:gd name="T2" fmla="*/ 100 w 188"/>
              <a:gd name="T3" fmla="*/ 48 h 188"/>
              <a:gd name="T4" fmla="*/ 96 w 188"/>
              <a:gd name="T5" fmla="*/ 50 h 188"/>
              <a:gd name="T6" fmla="*/ 96 w 188"/>
              <a:gd name="T7" fmla="*/ 59 h 188"/>
              <a:gd name="T8" fmla="*/ 127 w 188"/>
              <a:gd name="T9" fmla="*/ 88 h 188"/>
              <a:gd name="T10" fmla="*/ 46 w 188"/>
              <a:gd name="T11" fmla="*/ 88 h 188"/>
              <a:gd name="T12" fmla="*/ 40 w 188"/>
              <a:gd name="T13" fmla="*/ 94 h 188"/>
              <a:gd name="T14" fmla="*/ 46 w 188"/>
              <a:gd name="T15" fmla="*/ 100 h 188"/>
              <a:gd name="T16" fmla="*/ 127 w 188"/>
              <a:gd name="T17" fmla="*/ 100 h 188"/>
              <a:gd name="T18" fmla="*/ 96 w 188"/>
              <a:gd name="T19" fmla="*/ 129 h 188"/>
              <a:gd name="T20" fmla="*/ 96 w 188"/>
              <a:gd name="T21" fmla="*/ 138 h 188"/>
              <a:gd name="T22" fmla="*/ 104 w 188"/>
              <a:gd name="T23" fmla="*/ 138 h 188"/>
              <a:gd name="T24" fmla="*/ 146 w 188"/>
              <a:gd name="T25" fmla="*/ 98 h 188"/>
              <a:gd name="T26" fmla="*/ 146 w 188"/>
              <a:gd name="T27" fmla="*/ 90 h 188"/>
              <a:gd name="T28" fmla="*/ 104 w 188"/>
              <a:gd name="T29" fmla="*/ 50 h 188"/>
              <a:gd name="T30" fmla="*/ 94 w 188"/>
              <a:gd name="T31" fmla="*/ 0 h 188"/>
              <a:gd name="T32" fmla="*/ 0 w 188"/>
              <a:gd name="T33" fmla="*/ 94 h 188"/>
              <a:gd name="T34" fmla="*/ 94 w 188"/>
              <a:gd name="T35" fmla="*/ 188 h 188"/>
              <a:gd name="T36" fmla="*/ 188 w 188"/>
              <a:gd name="T37" fmla="*/ 94 h 188"/>
              <a:gd name="T38" fmla="*/ 94 w 188"/>
              <a:gd name="T39" fmla="*/ 0 h 188"/>
              <a:gd name="T40" fmla="*/ 94 w 188"/>
              <a:gd name="T41" fmla="*/ 176 h 188"/>
              <a:gd name="T42" fmla="*/ 12 w 188"/>
              <a:gd name="T43" fmla="*/ 94 h 188"/>
              <a:gd name="T44" fmla="*/ 94 w 188"/>
              <a:gd name="T45" fmla="*/ 12 h 188"/>
              <a:gd name="T46" fmla="*/ 176 w 188"/>
              <a:gd name="T47" fmla="*/ 94 h 188"/>
              <a:gd name="T48" fmla="*/ 94 w 188"/>
              <a:gd name="T49" fmla="*/ 17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88">
                <a:moveTo>
                  <a:pt x="104" y="50"/>
                </a:moveTo>
                <a:cubicBezTo>
                  <a:pt x="103" y="49"/>
                  <a:pt x="102" y="48"/>
                  <a:pt x="100" y="48"/>
                </a:cubicBezTo>
                <a:cubicBezTo>
                  <a:pt x="99" y="48"/>
                  <a:pt x="97" y="49"/>
                  <a:pt x="96" y="50"/>
                </a:cubicBezTo>
                <a:cubicBezTo>
                  <a:pt x="93" y="52"/>
                  <a:pt x="93" y="56"/>
                  <a:pt x="96" y="59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3" y="88"/>
                  <a:pt x="40" y="91"/>
                  <a:pt x="40" y="94"/>
                </a:cubicBezTo>
                <a:cubicBezTo>
                  <a:pt x="40" y="97"/>
                  <a:pt x="43" y="100"/>
                  <a:pt x="46" y="100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3" y="132"/>
                  <a:pt x="93" y="136"/>
                  <a:pt x="96" y="138"/>
                </a:cubicBezTo>
                <a:cubicBezTo>
                  <a:pt x="98" y="140"/>
                  <a:pt x="102" y="140"/>
                  <a:pt x="104" y="13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49" y="96"/>
                  <a:pt x="149" y="92"/>
                  <a:pt x="146" y="90"/>
                </a:cubicBezTo>
                <a:lnTo>
                  <a:pt x="104" y="50"/>
                </a:lnTo>
                <a:close/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94" y="176"/>
                </a:moveTo>
                <a:cubicBezTo>
                  <a:pt x="49" y="176"/>
                  <a:pt x="12" y="139"/>
                  <a:pt x="12" y="94"/>
                </a:cubicBezTo>
                <a:cubicBezTo>
                  <a:pt x="12" y="49"/>
                  <a:pt x="49" y="12"/>
                  <a:pt x="94" y="12"/>
                </a:cubicBezTo>
                <a:cubicBezTo>
                  <a:pt x="139" y="12"/>
                  <a:pt x="176" y="49"/>
                  <a:pt x="176" y="94"/>
                </a:cubicBezTo>
                <a:cubicBezTo>
                  <a:pt x="176" y="139"/>
                  <a:pt x="139" y="176"/>
                  <a:pt x="94" y="17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32" name="Иконка  4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626029" y="5229200"/>
            <a:ext cx="328982" cy="329721"/>
          </a:xfrm>
          <a:custGeom>
            <a:avLst/>
            <a:gdLst>
              <a:gd name="T0" fmla="*/ 104 w 188"/>
              <a:gd name="T1" fmla="*/ 50 h 188"/>
              <a:gd name="T2" fmla="*/ 100 w 188"/>
              <a:gd name="T3" fmla="*/ 48 h 188"/>
              <a:gd name="T4" fmla="*/ 96 w 188"/>
              <a:gd name="T5" fmla="*/ 50 h 188"/>
              <a:gd name="T6" fmla="*/ 96 w 188"/>
              <a:gd name="T7" fmla="*/ 59 h 188"/>
              <a:gd name="T8" fmla="*/ 127 w 188"/>
              <a:gd name="T9" fmla="*/ 88 h 188"/>
              <a:gd name="T10" fmla="*/ 46 w 188"/>
              <a:gd name="T11" fmla="*/ 88 h 188"/>
              <a:gd name="T12" fmla="*/ 40 w 188"/>
              <a:gd name="T13" fmla="*/ 94 h 188"/>
              <a:gd name="T14" fmla="*/ 46 w 188"/>
              <a:gd name="T15" fmla="*/ 100 h 188"/>
              <a:gd name="T16" fmla="*/ 127 w 188"/>
              <a:gd name="T17" fmla="*/ 100 h 188"/>
              <a:gd name="T18" fmla="*/ 96 w 188"/>
              <a:gd name="T19" fmla="*/ 129 h 188"/>
              <a:gd name="T20" fmla="*/ 96 w 188"/>
              <a:gd name="T21" fmla="*/ 138 h 188"/>
              <a:gd name="T22" fmla="*/ 104 w 188"/>
              <a:gd name="T23" fmla="*/ 138 h 188"/>
              <a:gd name="T24" fmla="*/ 146 w 188"/>
              <a:gd name="T25" fmla="*/ 98 h 188"/>
              <a:gd name="T26" fmla="*/ 146 w 188"/>
              <a:gd name="T27" fmla="*/ 90 h 188"/>
              <a:gd name="T28" fmla="*/ 104 w 188"/>
              <a:gd name="T29" fmla="*/ 50 h 188"/>
              <a:gd name="T30" fmla="*/ 94 w 188"/>
              <a:gd name="T31" fmla="*/ 0 h 188"/>
              <a:gd name="T32" fmla="*/ 0 w 188"/>
              <a:gd name="T33" fmla="*/ 94 h 188"/>
              <a:gd name="T34" fmla="*/ 94 w 188"/>
              <a:gd name="T35" fmla="*/ 188 h 188"/>
              <a:gd name="T36" fmla="*/ 188 w 188"/>
              <a:gd name="T37" fmla="*/ 94 h 188"/>
              <a:gd name="T38" fmla="*/ 94 w 188"/>
              <a:gd name="T39" fmla="*/ 0 h 188"/>
              <a:gd name="T40" fmla="*/ 94 w 188"/>
              <a:gd name="T41" fmla="*/ 176 h 188"/>
              <a:gd name="T42" fmla="*/ 12 w 188"/>
              <a:gd name="T43" fmla="*/ 94 h 188"/>
              <a:gd name="T44" fmla="*/ 94 w 188"/>
              <a:gd name="T45" fmla="*/ 12 h 188"/>
              <a:gd name="T46" fmla="*/ 176 w 188"/>
              <a:gd name="T47" fmla="*/ 94 h 188"/>
              <a:gd name="T48" fmla="*/ 94 w 188"/>
              <a:gd name="T49" fmla="*/ 17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88">
                <a:moveTo>
                  <a:pt x="104" y="50"/>
                </a:moveTo>
                <a:cubicBezTo>
                  <a:pt x="103" y="49"/>
                  <a:pt x="102" y="48"/>
                  <a:pt x="100" y="48"/>
                </a:cubicBezTo>
                <a:cubicBezTo>
                  <a:pt x="99" y="48"/>
                  <a:pt x="97" y="49"/>
                  <a:pt x="96" y="50"/>
                </a:cubicBezTo>
                <a:cubicBezTo>
                  <a:pt x="93" y="52"/>
                  <a:pt x="93" y="56"/>
                  <a:pt x="96" y="59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3" y="88"/>
                  <a:pt x="40" y="91"/>
                  <a:pt x="40" y="94"/>
                </a:cubicBezTo>
                <a:cubicBezTo>
                  <a:pt x="40" y="97"/>
                  <a:pt x="43" y="100"/>
                  <a:pt x="46" y="100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3" y="132"/>
                  <a:pt x="93" y="136"/>
                  <a:pt x="96" y="138"/>
                </a:cubicBezTo>
                <a:cubicBezTo>
                  <a:pt x="98" y="140"/>
                  <a:pt x="102" y="140"/>
                  <a:pt x="104" y="13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49" y="96"/>
                  <a:pt x="149" y="92"/>
                  <a:pt x="146" y="90"/>
                </a:cubicBezTo>
                <a:lnTo>
                  <a:pt x="104" y="50"/>
                </a:lnTo>
                <a:close/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94" y="176"/>
                </a:moveTo>
                <a:cubicBezTo>
                  <a:pt x="49" y="176"/>
                  <a:pt x="12" y="139"/>
                  <a:pt x="12" y="94"/>
                </a:cubicBezTo>
                <a:cubicBezTo>
                  <a:pt x="12" y="49"/>
                  <a:pt x="49" y="12"/>
                  <a:pt x="94" y="12"/>
                </a:cubicBezTo>
                <a:cubicBezTo>
                  <a:pt x="139" y="12"/>
                  <a:pt x="176" y="49"/>
                  <a:pt x="176" y="94"/>
                </a:cubicBezTo>
                <a:cubicBezTo>
                  <a:pt x="176" y="139"/>
                  <a:pt x="139" y="176"/>
                  <a:pt x="94" y="17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33" name="Иконка  5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620036" y="5949280"/>
            <a:ext cx="328982" cy="329721"/>
          </a:xfrm>
          <a:custGeom>
            <a:avLst/>
            <a:gdLst>
              <a:gd name="T0" fmla="*/ 104 w 188"/>
              <a:gd name="T1" fmla="*/ 50 h 188"/>
              <a:gd name="T2" fmla="*/ 100 w 188"/>
              <a:gd name="T3" fmla="*/ 48 h 188"/>
              <a:gd name="T4" fmla="*/ 96 w 188"/>
              <a:gd name="T5" fmla="*/ 50 h 188"/>
              <a:gd name="T6" fmla="*/ 96 w 188"/>
              <a:gd name="T7" fmla="*/ 59 h 188"/>
              <a:gd name="T8" fmla="*/ 127 w 188"/>
              <a:gd name="T9" fmla="*/ 88 h 188"/>
              <a:gd name="T10" fmla="*/ 46 w 188"/>
              <a:gd name="T11" fmla="*/ 88 h 188"/>
              <a:gd name="T12" fmla="*/ 40 w 188"/>
              <a:gd name="T13" fmla="*/ 94 h 188"/>
              <a:gd name="T14" fmla="*/ 46 w 188"/>
              <a:gd name="T15" fmla="*/ 100 h 188"/>
              <a:gd name="T16" fmla="*/ 127 w 188"/>
              <a:gd name="T17" fmla="*/ 100 h 188"/>
              <a:gd name="T18" fmla="*/ 96 w 188"/>
              <a:gd name="T19" fmla="*/ 129 h 188"/>
              <a:gd name="T20" fmla="*/ 96 w 188"/>
              <a:gd name="T21" fmla="*/ 138 h 188"/>
              <a:gd name="T22" fmla="*/ 104 w 188"/>
              <a:gd name="T23" fmla="*/ 138 h 188"/>
              <a:gd name="T24" fmla="*/ 146 w 188"/>
              <a:gd name="T25" fmla="*/ 98 h 188"/>
              <a:gd name="T26" fmla="*/ 146 w 188"/>
              <a:gd name="T27" fmla="*/ 90 h 188"/>
              <a:gd name="T28" fmla="*/ 104 w 188"/>
              <a:gd name="T29" fmla="*/ 50 h 188"/>
              <a:gd name="T30" fmla="*/ 94 w 188"/>
              <a:gd name="T31" fmla="*/ 0 h 188"/>
              <a:gd name="T32" fmla="*/ 0 w 188"/>
              <a:gd name="T33" fmla="*/ 94 h 188"/>
              <a:gd name="T34" fmla="*/ 94 w 188"/>
              <a:gd name="T35" fmla="*/ 188 h 188"/>
              <a:gd name="T36" fmla="*/ 188 w 188"/>
              <a:gd name="T37" fmla="*/ 94 h 188"/>
              <a:gd name="T38" fmla="*/ 94 w 188"/>
              <a:gd name="T39" fmla="*/ 0 h 188"/>
              <a:gd name="T40" fmla="*/ 94 w 188"/>
              <a:gd name="T41" fmla="*/ 176 h 188"/>
              <a:gd name="T42" fmla="*/ 12 w 188"/>
              <a:gd name="T43" fmla="*/ 94 h 188"/>
              <a:gd name="T44" fmla="*/ 94 w 188"/>
              <a:gd name="T45" fmla="*/ 12 h 188"/>
              <a:gd name="T46" fmla="*/ 176 w 188"/>
              <a:gd name="T47" fmla="*/ 94 h 188"/>
              <a:gd name="T48" fmla="*/ 94 w 188"/>
              <a:gd name="T49" fmla="*/ 17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88">
                <a:moveTo>
                  <a:pt x="104" y="50"/>
                </a:moveTo>
                <a:cubicBezTo>
                  <a:pt x="103" y="49"/>
                  <a:pt x="102" y="48"/>
                  <a:pt x="100" y="48"/>
                </a:cubicBezTo>
                <a:cubicBezTo>
                  <a:pt x="99" y="48"/>
                  <a:pt x="97" y="49"/>
                  <a:pt x="96" y="50"/>
                </a:cubicBezTo>
                <a:cubicBezTo>
                  <a:pt x="93" y="52"/>
                  <a:pt x="93" y="56"/>
                  <a:pt x="96" y="59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3" y="88"/>
                  <a:pt x="40" y="91"/>
                  <a:pt x="40" y="94"/>
                </a:cubicBezTo>
                <a:cubicBezTo>
                  <a:pt x="40" y="97"/>
                  <a:pt x="43" y="100"/>
                  <a:pt x="46" y="100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3" y="132"/>
                  <a:pt x="93" y="136"/>
                  <a:pt x="96" y="138"/>
                </a:cubicBezTo>
                <a:cubicBezTo>
                  <a:pt x="98" y="140"/>
                  <a:pt x="102" y="140"/>
                  <a:pt x="104" y="13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49" y="96"/>
                  <a:pt x="149" y="92"/>
                  <a:pt x="146" y="90"/>
                </a:cubicBezTo>
                <a:lnTo>
                  <a:pt x="104" y="50"/>
                </a:lnTo>
                <a:close/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94" y="176"/>
                </a:moveTo>
                <a:cubicBezTo>
                  <a:pt x="49" y="176"/>
                  <a:pt x="12" y="139"/>
                  <a:pt x="12" y="94"/>
                </a:cubicBezTo>
                <a:cubicBezTo>
                  <a:pt x="12" y="49"/>
                  <a:pt x="49" y="12"/>
                  <a:pt x="94" y="12"/>
                </a:cubicBezTo>
                <a:cubicBezTo>
                  <a:pt x="139" y="12"/>
                  <a:pt x="176" y="49"/>
                  <a:pt x="176" y="94"/>
                </a:cubicBezTo>
                <a:cubicBezTo>
                  <a:pt x="176" y="139"/>
                  <a:pt x="139" y="176"/>
                  <a:pt x="94" y="17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18" name="Иконка  3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626029" y="3451942"/>
            <a:ext cx="328982" cy="329721"/>
          </a:xfrm>
          <a:custGeom>
            <a:avLst/>
            <a:gdLst>
              <a:gd name="T0" fmla="*/ 104 w 188"/>
              <a:gd name="T1" fmla="*/ 50 h 188"/>
              <a:gd name="T2" fmla="*/ 100 w 188"/>
              <a:gd name="T3" fmla="*/ 48 h 188"/>
              <a:gd name="T4" fmla="*/ 96 w 188"/>
              <a:gd name="T5" fmla="*/ 50 h 188"/>
              <a:gd name="T6" fmla="*/ 96 w 188"/>
              <a:gd name="T7" fmla="*/ 59 h 188"/>
              <a:gd name="T8" fmla="*/ 127 w 188"/>
              <a:gd name="T9" fmla="*/ 88 h 188"/>
              <a:gd name="T10" fmla="*/ 46 w 188"/>
              <a:gd name="T11" fmla="*/ 88 h 188"/>
              <a:gd name="T12" fmla="*/ 40 w 188"/>
              <a:gd name="T13" fmla="*/ 94 h 188"/>
              <a:gd name="T14" fmla="*/ 46 w 188"/>
              <a:gd name="T15" fmla="*/ 100 h 188"/>
              <a:gd name="T16" fmla="*/ 127 w 188"/>
              <a:gd name="T17" fmla="*/ 100 h 188"/>
              <a:gd name="T18" fmla="*/ 96 w 188"/>
              <a:gd name="T19" fmla="*/ 129 h 188"/>
              <a:gd name="T20" fmla="*/ 96 w 188"/>
              <a:gd name="T21" fmla="*/ 138 h 188"/>
              <a:gd name="T22" fmla="*/ 104 w 188"/>
              <a:gd name="T23" fmla="*/ 138 h 188"/>
              <a:gd name="T24" fmla="*/ 146 w 188"/>
              <a:gd name="T25" fmla="*/ 98 h 188"/>
              <a:gd name="T26" fmla="*/ 146 w 188"/>
              <a:gd name="T27" fmla="*/ 90 h 188"/>
              <a:gd name="T28" fmla="*/ 104 w 188"/>
              <a:gd name="T29" fmla="*/ 50 h 188"/>
              <a:gd name="T30" fmla="*/ 94 w 188"/>
              <a:gd name="T31" fmla="*/ 0 h 188"/>
              <a:gd name="T32" fmla="*/ 0 w 188"/>
              <a:gd name="T33" fmla="*/ 94 h 188"/>
              <a:gd name="T34" fmla="*/ 94 w 188"/>
              <a:gd name="T35" fmla="*/ 188 h 188"/>
              <a:gd name="T36" fmla="*/ 188 w 188"/>
              <a:gd name="T37" fmla="*/ 94 h 188"/>
              <a:gd name="T38" fmla="*/ 94 w 188"/>
              <a:gd name="T39" fmla="*/ 0 h 188"/>
              <a:gd name="T40" fmla="*/ 94 w 188"/>
              <a:gd name="T41" fmla="*/ 176 h 188"/>
              <a:gd name="T42" fmla="*/ 12 w 188"/>
              <a:gd name="T43" fmla="*/ 94 h 188"/>
              <a:gd name="T44" fmla="*/ 94 w 188"/>
              <a:gd name="T45" fmla="*/ 12 h 188"/>
              <a:gd name="T46" fmla="*/ 176 w 188"/>
              <a:gd name="T47" fmla="*/ 94 h 188"/>
              <a:gd name="T48" fmla="*/ 94 w 188"/>
              <a:gd name="T49" fmla="*/ 17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88">
                <a:moveTo>
                  <a:pt x="104" y="50"/>
                </a:moveTo>
                <a:cubicBezTo>
                  <a:pt x="103" y="49"/>
                  <a:pt x="102" y="48"/>
                  <a:pt x="100" y="48"/>
                </a:cubicBezTo>
                <a:cubicBezTo>
                  <a:pt x="99" y="48"/>
                  <a:pt x="97" y="49"/>
                  <a:pt x="96" y="50"/>
                </a:cubicBezTo>
                <a:cubicBezTo>
                  <a:pt x="93" y="52"/>
                  <a:pt x="93" y="56"/>
                  <a:pt x="96" y="59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3" y="88"/>
                  <a:pt x="40" y="91"/>
                  <a:pt x="40" y="94"/>
                </a:cubicBezTo>
                <a:cubicBezTo>
                  <a:pt x="40" y="97"/>
                  <a:pt x="43" y="100"/>
                  <a:pt x="46" y="100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3" y="132"/>
                  <a:pt x="93" y="136"/>
                  <a:pt x="96" y="138"/>
                </a:cubicBezTo>
                <a:cubicBezTo>
                  <a:pt x="98" y="140"/>
                  <a:pt x="102" y="140"/>
                  <a:pt x="104" y="13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49" y="96"/>
                  <a:pt x="149" y="92"/>
                  <a:pt x="146" y="90"/>
                </a:cubicBezTo>
                <a:lnTo>
                  <a:pt x="104" y="50"/>
                </a:lnTo>
                <a:close/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94" y="176"/>
                </a:moveTo>
                <a:cubicBezTo>
                  <a:pt x="49" y="176"/>
                  <a:pt x="12" y="139"/>
                  <a:pt x="12" y="94"/>
                </a:cubicBezTo>
                <a:cubicBezTo>
                  <a:pt x="12" y="49"/>
                  <a:pt x="49" y="12"/>
                  <a:pt x="94" y="12"/>
                </a:cubicBezTo>
                <a:cubicBezTo>
                  <a:pt x="139" y="12"/>
                  <a:pt x="176" y="49"/>
                  <a:pt x="176" y="94"/>
                </a:cubicBezTo>
                <a:cubicBezTo>
                  <a:pt x="176" y="139"/>
                  <a:pt x="139" y="176"/>
                  <a:pt x="94" y="17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/>
          </a:p>
        </p:txBody>
      </p:sp>
      <p:sp>
        <p:nvSpPr>
          <p:cNvPr id="19" name="Текст  2"/>
          <p:cNvSpPr txBox="1">
            <a:spLocks/>
          </p:cNvSpPr>
          <p:nvPr/>
        </p:nvSpPr>
        <p:spPr>
          <a:xfrm>
            <a:off x="1061864" y="3329766"/>
            <a:ext cx="4950296" cy="45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75" b="1" kern="1200" spc="-23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Реальная заинтересованность работодателей в подготовке специалистов нужной квалификации для конкретного </a:t>
            </a:r>
            <a:r>
              <a:rPr lang="ru-RU" dirty="0" smtClean="0"/>
              <a:t>производства и/или подтверждения квалификации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01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руг 1">
            <a:extLst>
              <a:ext uri="{FF2B5EF4-FFF2-40B4-BE49-F238E27FC236}">
                <a16:creationId xmlns:a16="http://schemas.microsoft.com/office/drawing/2014/main" xmlns="" id="{0F998648-51AD-441A-A26F-F827027F40FD}"/>
              </a:ext>
            </a:extLst>
          </p:cNvPr>
          <p:cNvSpPr/>
          <p:nvPr/>
        </p:nvSpPr>
        <p:spPr>
          <a:xfrm>
            <a:off x="3640151" y="2626811"/>
            <a:ext cx="1901629" cy="19007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9" name="Заголовок">
            <a:extLst>
              <a:ext uri="{FF2B5EF4-FFF2-40B4-BE49-F238E27FC236}">
                <a16:creationId xmlns:a16="http://schemas.microsoft.com/office/drawing/2014/main" xmlns="" id="{7D54479A-9E6E-4BC6-8C87-00CD755F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Перспективы НОК в трудовых отношениях</a:t>
            </a:r>
          </a:p>
        </p:txBody>
      </p:sp>
      <p:sp>
        <p:nvSpPr>
          <p:cNvPr id="82" name="Текст 1">
            <a:extLst>
              <a:ext uri="{FF2B5EF4-FFF2-40B4-BE49-F238E27FC236}">
                <a16:creationId xmlns:a16="http://schemas.microsoft.com/office/drawing/2014/main" xmlns="" id="{740F1218-2298-458F-995F-7A6D50E365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4" y="4515000"/>
            <a:ext cx="2464252" cy="98914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НОК – инструмент управления персоналом, но до тех пор, пока он не станет носить обязательный характер для значительного числа профессий и специальностей его судьба (распространение в рамках трудовых отношений) туманна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3" name="Текст 2">
            <a:extLst>
              <a:ext uri="{FF2B5EF4-FFF2-40B4-BE49-F238E27FC236}">
                <a16:creationId xmlns:a16="http://schemas.microsoft.com/office/drawing/2014/main" xmlns="" id="{BDB00949-0E4A-4150-B847-FE77302EA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b="1" dirty="0"/>
              <a:t>Гарантии при заключении трудового договора – косвенно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6" name="Текст 3">
            <a:extLst>
              <a:ext uri="{FF2B5EF4-FFF2-40B4-BE49-F238E27FC236}">
                <a16:creationId xmlns:a16="http://schemas.microsoft.com/office/drawing/2014/main" xmlns="" id="{07403A3C-CA15-4F62-94C9-FF22DC4EB8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ТК РФ Статья 64</a:t>
            </a:r>
            <a:endParaRPr lang="ru-RU" dirty="0"/>
          </a:p>
        </p:txBody>
      </p:sp>
      <p:sp>
        <p:nvSpPr>
          <p:cNvPr id="87" name="Текст 4">
            <a:extLst>
              <a:ext uri="{FF2B5EF4-FFF2-40B4-BE49-F238E27FC236}">
                <a16:creationId xmlns:a16="http://schemas.microsoft.com/office/drawing/2014/main" xmlns="" id="{BACAF858-A99F-4472-AAE8-4F235260C4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23716" y="4226491"/>
            <a:ext cx="2180624" cy="275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8" name="Текст 5">
            <a:extLst>
              <a:ext uri="{FF2B5EF4-FFF2-40B4-BE49-F238E27FC236}">
                <a16:creationId xmlns:a16="http://schemas.microsoft.com/office/drawing/2014/main" xmlns="" id="{1D66E72E-74AE-4CB2-BCFD-86444C1012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b="1" dirty="0" smtClean="0"/>
              <a:t>НОК</a:t>
            </a:r>
            <a:endParaRPr lang="ru-RU" b="1" dirty="0"/>
          </a:p>
        </p:txBody>
      </p:sp>
      <p:sp>
        <p:nvSpPr>
          <p:cNvPr id="80" name="Текст 6">
            <a:extLst>
              <a:ext uri="{FF2B5EF4-FFF2-40B4-BE49-F238E27FC236}">
                <a16:creationId xmlns:a16="http://schemas.microsoft.com/office/drawing/2014/main" xmlns="" id="{7B030F96-EC7F-4576-9E8D-C983C4C26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584" y="2399298"/>
            <a:ext cx="2358755" cy="989145"/>
          </a:xfrm>
        </p:spPr>
        <p:txBody>
          <a:bodyPr/>
          <a:lstStyle/>
          <a:p>
            <a:r>
              <a:rPr lang="ru-RU" b="1" dirty="0" smtClean="0"/>
              <a:t>Гарантии </a:t>
            </a:r>
            <a:r>
              <a:rPr lang="ru-RU" b="1" dirty="0"/>
              <a:t>и компенсации работникам, направляемым работодателем на профессиональное обучение или дополнительное профессиональное образование, на прохождение независимой оценки квалификации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1" name="Текст 7">
            <a:extLst>
              <a:ext uri="{FF2B5EF4-FFF2-40B4-BE49-F238E27FC236}">
                <a16:creationId xmlns:a16="http://schemas.microsoft.com/office/drawing/2014/main" xmlns="" id="{8E7D83AD-E9F6-4C5F-B4AD-D23C78356D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3608" y="2112751"/>
            <a:ext cx="2140679" cy="313632"/>
          </a:xfrm>
        </p:spPr>
        <p:txBody>
          <a:bodyPr/>
          <a:lstStyle/>
          <a:p>
            <a:r>
              <a:rPr lang="ru-RU" dirty="0" smtClean="0"/>
              <a:t>ТК РФ Статья 187</a:t>
            </a:r>
            <a:endParaRPr lang="ru-RU" dirty="0"/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xmlns="" id="{6CDCA5A7-245F-4526-A9A6-0C2F0B086F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8" y="4543360"/>
            <a:ext cx="2565317" cy="989145"/>
          </a:xfrm>
        </p:spPr>
        <p:txBody>
          <a:bodyPr/>
          <a:lstStyle/>
          <a:p>
            <a:r>
              <a:rPr lang="ru-RU" b="1" dirty="0"/>
              <a:t>Права и обязанности работодателя по подготовке и дополнительному профессиональному образованию работников, по направлению работников на прохождение независимой оценки квалификации – прямо</a:t>
            </a:r>
            <a:endParaRPr lang="ru-RU" dirty="0"/>
          </a:p>
        </p:txBody>
      </p:sp>
      <p:sp>
        <p:nvSpPr>
          <p:cNvPr id="85" name="Текст 9">
            <a:extLst>
              <a:ext uri="{FF2B5EF4-FFF2-40B4-BE49-F238E27FC236}">
                <a16:creationId xmlns:a16="http://schemas.microsoft.com/office/drawing/2014/main" xmlns="" id="{5F401D30-A54D-4565-A5A7-021203E8F4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1659" y="4285799"/>
            <a:ext cx="2140679" cy="313632"/>
          </a:xfrm>
        </p:spPr>
        <p:txBody>
          <a:bodyPr/>
          <a:lstStyle/>
          <a:p>
            <a:r>
              <a:rPr lang="ru-RU" dirty="0" smtClean="0"/>
              <a:t>ТК РФ Статья 196</a:t>
            </a:r>
            <a:endParaRPr lang="ru-RU" dirty="0"/>
          </a:p>
        </p:txBody>
      </p:sp>
      <p:sp>
        <p:nvSpPr>
          <p:cNvPr id="47" name="Скругленный прямоугольник 1">
            <a:extLst>
              <a:ext uri="{FF2B5EF4-FFF2-40B4-BE49-F238E27FC236}">
                <a16:creationId xmlns:a16="http://schemas.microsoft.com/office/drawing/2014/main" xmlns="" id="{E031610B-3327-406B-8DB6-0E7D57CC91F5}"/>
              </a:ext>
            </a:extLst>
          </p:cNvPr>
          <p:cNvSpPr/>
          <p:nvPr/>
        </p:nvSpPr>
        <p:spPr>
          <a:xfrm>
            <a:off x="719138" y="2005014"/>
            <a:ext cx="2623504" cy="1728787"/>
          </a:xfrm>
          <a:prstGeom prst="roundRect">
            <a:avLst>
              <a:gd name="adj" fmla="val 10969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2">
            <a:extLst>
              <a:ext uri="{FF2B5EF4-FFF2-40B4-BE49-F238E27FC236}">
                <a16:creationId xmlns:a16="http://schemas.microsoft.com/office/drawing/2014/main" xmlns="" id="{AA77789C-01C4-4EC5-9F97-FC1FB9451665}"/>
              </a:ext>
            </a:extLst>
          </p:cNvPr>
          <p:cNvSpPr/>
          <p:nvPr/>
        </p:nvSpPr>
        <p:spPr>
          <a:xfrm>
            <a:off x="710247" y="4173540"/>
            <a:ext cx="2623504" cy="1728787"/>
          </a:xfrm>
          <a:prstGeom prst="roundRect">
            <a:avLst>
              <a:gd name="adj" fmla="val 10969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9" name="Скругленный прямоугольник 3">
            <a:extLst>
              <a:ext uri="{FF2B5EF4-FFF2-40B4-BE49-F238E27FC236}">
                <a16:creationId xmlns:a16="http://schemas.microsoft.com/office/drawing/2014/main" xmlns="" id="{450255B9-311B-4530-AFE4-58A7EA6D9108}"/>
              </a:ext>
            </a:extLst>
          </p:cNvPr>
          <p:cNvSpPr/>
          <p:nvPr/>
        </p:nvSpPr>
        <p:spPr>
          <a:xfrm>
            <a:off x="5802634" y="4167190"/>
            <a:ext cx="2622789" cy="1728787"/>
          </a:xfrm>
          <a:prstGeom prst="roundRect">
            <a:avLst>
              <a:gd name="adj" fmla="val 10969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">
            <a:extLst>
              <a:ext uri="{FF2B5EF4-FFF2-40B4-BE49-F238E27FC236}">
                <a16:creationId xmlns:a16="http://schemas.microsoft.com/office/drawing/2014/main" xmlns="" id="{820A208D-A7DF-4DA2-839A-68EB7EEF4FF6}"/>
              </a:ext>
            </a:extLst>
          </p:cNvPr>
          <p:cNvSpPr/>
          <p:nvPr/>
        </p:nvSpPr>
        <p:spPr>
          <a:xfrm>
            <a:off x="5802634" y="2008190"/>
            <a:ext cx="2622789" cy="1728787"/>
          </a:xfrm>
          <a:prstGeom prst="roundRect">
            <a:avLst>
              <a:gd name="adj" fmla="val 10969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4" name="Круг 33">
            <a:extLst>
              <a:ext uri="{FF2B5EF4-FFF2-40B4-BE49-F238E27FC236}">
                <a16:creationId xmlns:a16="http://schemas.microsoft.com/office/drawing/2014/main" xmlns="" id="{70F58E1E-FCCB-42B6-857C-4ADAD91D29CB}"/>
              </a:ext>
            </a:extLst>
          </p:cNvPr>
          <p:cNvSpPr>
            <a:spLocks noChangeAspect="1"/>
          </p:cNvSpPr>
          <p:nvPr/>
        </p:nvSpPr>
        <p:spPr>
          <a:xfrm>
            <a:off x="3289025" y="2383984"/>
            <a:ext cx="97200" cy="97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Круг 34">
            <a:extLst>
              <a:ext uri="{FF2B5EF4-FFF2-40B4-BE49-F238E27FC236}">
                <a16:creationId xmlns:a16="http://schemas.microsoft.com/office/drawing/2014/main" xmlns="" id="{CA72A4BF-B77A-4D37-9BA8-26C885377271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5754964" y="2377783"/>
            <a:ext cx="97200" cy="97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Круг 35">
            <a:extLst>
              <a:ext uri="{FF2B5EF4-FFF2-40B4-BE49-F238E27FC236}">
                <a16:creationId xmlns:a16="http://schemas.microsoft.com/office/drawing/2014/main" xmlns="" id="{1B401F51-5847-4692-8C91-F67C54388E8B}"/>
              </a:ext>
            </a:extLst>
          </p:cNvPr>
          <p:cNvSpPr>
            <a:spLocks noChangeAspect="1"/>
          </p:cNvSpPr>
          <p:nvPr/>
        </p:nvSpPr>
        <p:spPr>
          <a:xfrm rot="10800000">
            <a:off x="5757905" y="4599431"/>
            <a:ext cx="92672" cy="928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Круг 36">
            <a:extLst>
              <a:ext uri="{FF2B5EF4-FFF2-40B4-BE49-F238E27FC236}">
                <a16:creationId xmlns:a16="http://schemas.microsoft.com/office/drawing/2014/main" xmlns="" id="{6EBD7EC0-2292-4EDB-808C-FB101CA46CA1}"/>
              </a:ext>
            </a:extLst>
          </p:cNvPr>
          <p:cNvSpPr>
            <a:spLocks noChangeAspect="1"/>
          </p:cNvSpPr>
          <p:nvPr/>
        </p:nvSpPr>
        <p:spPr>
          <a:xfrm flipV="1">
            <a:off x="3284455" y="4595290"/>
            <a:ext cx="97200" cy="9775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CF397C37-2756-4AB7-8163-C74E02FA85C4}"/>
              </a:ext>
            </a:extLst>
          </p:cNvPr>
          <p:cNvSpPr>
            <a:spLocks noChangeAspect="1"/>
          </p:cNvSpPr>
          <p:nvPr/>
        </p:nvSpPr>
        <p:spPr>
          <a:xfrm flipV="1">
            <a:off x="4975745" y="2430861"/>
            <a:ext cx="828000" cy="284936"/>
          </a:xfrm>
          <a:custGeom>
            <a:avLst/>
            <a:gdLst>
              <a:gd name="connsiteX0" fmla="*/ 1847850 w 1847850"/>
              <a:gd name="connsiteY0" fmla="*/ 0 h 21432"/>
              <a:gd name="connsiteX1" fmla="*/ 0 w 1847850"/>
              <a:gd name="connsiteY1" fmla="*/ 21432 h 21432"/>
              <a:gd name="connsiteX0" fmla="*/ 1847850 w 1847850"/>
              <a:gd name="connsiteY0" fmla="*/ 0 h 21432"/>
              <a:gd name="connsiteX1" fmla="*/ 1002506 w 1847850"/>
              <a:gd name="connsiteY1" fmla="*/ 9525 h 21432"/>
              <a:gd name="connsiteX2" fmla="*/ 0 w 1847850"/>
              <a:gd name="connsiteY2" fmla="*/ 21432 h 21432"/>
              <a:gd name="connsiteX0" fmla="*/ 1323975 w 1323975"/>
              <a:gd name="connsiteY0" fmla="*/ 423861 h 433386"/>
              <a:gd name="connsiteX1" fmla="*/ 478631 w 1323975"/>
              <a:gd name="connsiteY1" fmla="*/ 433386 h 433386"/>
              <a:gd name="connsiteX2" fmla="*/ 0 w 1323975"/>
              <a:gd name="connsiteY2" fmla="*/ 0 h 433386"/>
              <a:gd name="connsiteX0" fmla="*/ 1323975 w 1323975"/>
              <a:gd name="connsiteY0" fmla="*/ 423861 h 423861"/>
              <a:gd name="connsiteX1" fmla="*/ 502444 w 1323975"/>
              <a:gd name="connsiteY1" fmla="*/ 376236 h 423861"/>
              <a:gd name="connsiteX2" fmla="*/ 0 w 1323975"/>
              <a:gd name="connsiteY2" fmla="*/ 0 h 423861"/>
              <a:gd name="connsiteX0" fmla="*/ 1323975 w 1323975"/>
              <a:gd name="connsiteY0" fmla="*/ 423861 h 423861"/>
              <a:gd name="connsiteX1" fmla="*/ 435769 w 1323975"/>
              <a:gd name="connsiteY1" fmla="*/ 407192 h 423861"/>
              <a:gd name="connsiteX2" fmla="*/ 0 w 1323975"/>
              <a:gd name="connsiteY2" fmla="*/ 0 h 423861"/>
              <a:gd name="connsiteX0" fmla="*/ 1323975 w 1323975"/>
              <a:gd name="connsiteY0" fmla="*/ 423861 h 431004"/>
              <a:gd name="connsiteX1" fmla="*/ 450056 w 1323975"/>
              <a:gd name="connsiteY1" fmla="*/ 431004 h 431004"/>
              <a:gd name="connsiteX2" fmla="*/ 0 w 1323975"/>
              <a:gd name="connsiteY2" fmla="*/ 0 h 431004"/>
              <a:gd name="connsiteX0" fmla="*/ 1323975 w 1323975"/>
              <a:gd name="connsiteY0" fmla="*/ 423861 h 426241"/>
              <a:gd name="connsiteX1" fmla="*/ 452437 w 1323975"/>
              <a:gd name="connsiteY1" fmla="*/ 426241 h 426241"/>
              <a:gd name="connsiteX2" fmla="*/ 0 w 1323975"/>
              <a:gd name="connsiteY2" fmla="*/ 0 h 426241"/>
              <a:gd name="connsiteX0" fmla="*/ 1323975 w 1323975"/>
              <a:gd name="connsiteY0" fmla="*/ 423861 h 457203"/>
              <a:gd name="connsiteX1" fmla="*/ 452437 w 1323975"/>
              <a:gd name="connsiteY1" fmla="*/ 426241 h 457203"/>
              <a:gd name="connsiteX2" fmla="*/ 0 w 1323975"/>
              <a:gd name="connsiteY2" fmla="*/ 0 h 457203"/>
              <a:gd name="connsiteX0" fmla="*/ 1323975 w 1323975"/>
              <a:gd name="connsiteY0" fmla="*/ 423861 h 441878"/>
              <a:gd name="connsiteX1" fmla="*/ 459533 w 1323975"/>
              <a:gd name="connsiteY1" fmla="*/ 404185 h 441878"/>
              <a:gd name="connsiteX2" fmla="*/ 0 w 1323975"/>
              <a:gd name="connsiteY2" fmla="*/ 0 h 441878"/>
              <a:gd name="connsiteX0" fmla="*/ 1323975 w 1323975"/>
              <a:gd name="connsiteY0" fmla="*/ 423861 h 454612"/>
              <a:gd name="connsiteX1" fmla="*/ 459533 w 1323975"/>
              <a:gd name="connsiteY1" fmla="*/ 404185 h 454612"/>
              <a:gd name="connsiteX2" fmla="*/ 0 w 1323975"/>
              <a:gd name="connsiteY2" fmla="*/ 0 h 454612"/>
              <a:gd name="connsiteX0" fmla="*/ 1323975 w 1323975"/>
              <a:gd name="connsiteY0" fmla="*/ 423861 h 431690"/>
              <a:gd name="connsiteX1" fmla="*/ 459533 w 1323975"/>
              <a:gd name="connsiteY1" fmla="*/ 404185 h 431690"/>
              <a:gd name="connsiteX2" fmla="*/ 0 w 1323975"/>
              <a:gd name="connsiteY2" fmla="*/ 0 h 431690"/>
              <a:gd name="connsiteX0" fmla="*/ 1323975 w 1323975"/>
              <a:gd name="connsiteY0" fmla="*/ 423861 h 429786"/>
              <a:gd name="connsiteX1" fmla="*/ 459533 w 1323975"/>
              <a:gd name="connsiteY1" fmla="*/ 404185 h 429786"/>
              <a:gd name="connsiteX2" fmla="*/ 0 w 1323975"/>
              <a:gd name="connsiteY2" fmla="*/ 0 h 429786"/>
              <a:gd name="connsiteX0" fmla="*/ 1323975 w 1323975"/>
              <a:gd name="connsiteY0" fmla="*/ 423861 h 430728"/>
              <a:gd name="connsiteX1" fmla="*/ 459533 w 1323975"/>
              <a:gd name="connsiteY1" fmla="*/ 404185 h 430728"/>
              <a:gd name="connsiteX2" fmla="*/ 0 w 1323975"/>
              <a:gd name="connsiteY2" fmla="*/ 0 h 430728"/>
              <a:gd name="connsiteX0" fmla="*/ 1323975 w 1323975"/>
              <a:gd name="connsiteY0" fmla="*/ 423861 h 429786"/>
              <a:gd name="connsiteX1" fmla="*/ 459533 w 1323975"/>
              <a:gd name="connsiteY1" fmla="*/ 404185 h 429786"/>
              <a:gd name="connsiteX2" fmla="*/ 0 w 1323975"/>
              <a:gd name="connsiteY2" fmla="*/ 0 h 429786"/>
              <a:gd name="connsiteX0" fmla="*/ 1323975 w 1323975"/>
              <a:gd name="connsiteY0" fmla="*/ 423861 h 432668"/>
              <a:gd name="connsiteX1" fmla="*/ 459533 w 1323975"/>
              <a:gd name="connsiteY1" fmla="*/ 404185 h 432668"/>
              <a:gd name="connsiteX2" fmla="*/ 0 w 1323975"/>
              <a:gd name="connsiteY2" fmla="*/ 0 h 432668"/>
              <a:gd name="connsiteX0" fmla="*/ 1323975 w 1323975"/>
              <a:gd name="connsiteY0" fmla="*/ 423861 h 439791"/>
              <a:gd name="connsiteX1" fmla="*/ 459533 w 1323975"/>
              <a:gd name="connsiteY1" fmla="*/ 404185 h 439791"/>
              <a:gd name="connsiteX2" fmla="*/ 0 w 1323975"/>
              <a:gd name="connsiteY2" fmla="*/ 0 h 439791"/>
              <a:gd name="connsiteX0" fmla="*/ 1323975 w 1323975"/>
              <a:gd name="connsiteY0" fmla="*/ 423861 h 426347"/>
              <a:gd name="connsiteX1" fmla="*/ 459533 w 1323975"/>
              <a:gd name="connsiteY1" fmla="*/ 404185 h 426347"/>
              <a:gd name="connsiteX2" fmla="*/ 0 w 1323975"/>
              <a:gd name="connsiteY2" fmla="*/ 0 h 426347"/>
              <a:gd name="connsiteX0" fmla="*/ 1323975 w 1323975"/>
              <a:gd name="connsiteY0" fmla="*/ 423861 h 436186"/>
              <a:gd name="connsiteX1" fmla="*/ 461898 w 1323975"/>
              <a:gd name="connsiteY1" fmla="*/ 421339 h 436186"/>
              <a:gd name="connsiteX2" fmla="*/ 0 w 1323975"/>
              <a:gd name="connsiteY2" fmla="*/ 0 h 436186"/>
              <a:gd name="connsiteX0" fmla="*/ 1323975 w 1323975"/>
              <a:gd name="connsiteY0" fmla="*/ 423861 h 431318"/>
              <a:gd name="connsiteX1" fmla="*/ 466628 w 1323975"/>
              <a:gd name="connsiteY1" fmla="*/ 413987 h 431318"/>
              <a:gd name="connsiteX2" fmla="*/ 0 w 1323975"/>
              <a:gd name="connsiteY2" fmla="*/ 0 h 431318"/>
              <a:gd name="connsiteX0" fmla="*/ 1323975 w 1323975"/>
              <a:gd name="connsiteY0" fmla="*/ 423861 h 432858"/>
              <a:gd name="connsiteX1" fmla="*/ 485551 w 1323975"/>
              <a:gd name="connsiteY1" fmla="*/ 416439 h 432858"/>
              <a:gd name="connsiteX2" fmla="*/ 0 w 1323975"/>
              <a:gd name="connsiteY2" fmla="*/ 0 h 432858"/>
              <a:gd name="connsiteX0" fmla="*/ 1323975 w 1323975"/>
              <a:gd name="connsiteY0" fmla="*/ 423861 h 432858"/>
              <a:gd name="connsiteX1" fmla="*/ 468993 w 1323975"/>
              <a:gd name="connsiteY1" fmla="*/ 416439 h 432858"/>
              <a:gd name="connsiteX2" fmla="*/ 0 w 1323975"/>
              <a:gd name="connsiteY2" fmla="*/ 0 h 432858"/>
              <a:gd name="connsiteX0" fmla="*/ 1323975 w 1323975"/>
              <a:gd name="connsiteY0" fmla="*/ 423861 h 428561"/>
              <a:gd name="connsiteX1" fmla="*/ 480819 w 1323975"/>
              <a:gd name="connsiteY1" fmla="*/ 409087 h 428561"/>
              <a:gd name="connsiteX2" fmla="*/ 0 w 1323975"/>
              <a:gd name="connsiteY2" fmla="*/ 0 h 428561"/>
              <a:gd name="connsiteX0" fmla="*/ 1323975 w 1323975"/>
              <a:gd name="connsiteY0" fmla="*/ 423861 h 431319"/>
              <a:gd name="connsiteX1" fmla="*/ 480819 w 1323975"/>
              <a:gd name="connsiteY1" fmla="*/ 413988 h 431319"/>
              <a:gd name="connsiteX2" fmla="*/ 0 w 1323975"/>
              <a:gd name="connsiteY2" fmla="*/ 0 h 431319"/>
              <a:gd name="connsiteX0" fmla="*/ 1323975 w 1323975"/>
              <a:gd name="connsiteY0" fmla="*/ 423861 h 429881"/>
              <a:gd name="connsiteX1" fmla="*/ 426418 w 1323975"/>
              <a:gd name="connsiteY1" fmla="*/ 411537 h 429881"/>
              <a:gd name="connsiteX2" fmla="*/ 0 w 1323975"/>
              <a:gd name="connsiteY2" fmla="*/ 0 h 429881"/>
              <a:gd name="connsiteX0" fmla="*/ 1323975 w 1323975"/>
              <a:gd name="connsiteY0" fmla="*/ 423861 h 454234"/>
              <a:gd name="connsiteX1" fmla="*/ 426418 w 1323975"/>
              <a:gd name="connsiteY1" fmla="*/ 411537 h 454234"/>
              <a:gd name="connsiteX2" fmla="*/ 0 w 1323975"/>
              <a:gd name="connsiteY2" fmla="*/ 0 h 454234"/>
              <a:gd name="connsiteX0" fmla="*/ 1323975 w 1323975"/>
              <a:gd name="connsiteY0" fmla="*/ 423861 h 449920"/>
              <a:gd name="connsiteX1" fmla="*/ 426418 w 1323975"/>
              <a:gd name="connsiteY1" fmla="*/ 411537 h 449920"/>
              <a:gd name="connsiteX2" fmla="*/ 0 w 1323975"/>
              <a:gd name="connsiteY2" fmla="*/ 0 h 449920"/>
              <a:gd name="connsiteX0" fmla="*/ 1323975 w 1323975"/>
              <a:gd name="connsiteY0" fmla="*/ 423861 h 454234"/>
              <a:gd name="connsiteX1" fmla="*/ 426418 w 1323975"/>
              <a:gd name="connsiteY1" fmla="*/ 411537 h 454234"/>
              <a:gd name="connsiteX2" fmla="*/ 0 w 1323975"/>
              <a:gd name="connsiteY2" fmla="*/ 0 h 454234"/>
              <a:gd name="connsiteX0" fmla="*/ 1323975 w 1323975"/>
              <a:gd name="connsiteY0" fmla="*/ 423861 h 430880"/>
              <a:gd name="connsiteX1" fmla="*/ 426418 w 1323975"/>
              <a:gd name="connsiteY1" fmla="*/ 411537 h 430880"/>
              <a:gd name="connsiteX2" fmla="*/ 0 w 1323975"/>
              <a:gd name="connsiteY2" fmla="*/ 0 h 430880"/>
              <a:gd name="connsiteX0" fmla="*/ 1323975 w 1323975"/>
              <a:gd name="connsiteY0" fmla="*/ 423861 h 429509"/>
              <a:gd name="connsiteX1" fmla="*/ 426418 w 1323975"/>
              <a:gd name="connsiteY1" fmla="*/ 409086 h 429509"/>
              <a:gd name="connsiteX2" fmla="*/ 0 w 1323975"/>
              <a:gd name="connsiteY2" fmla="*/ 0 h 429509"/>
              <a:gd name="connsiteX0" fmla="*/ 1323975 w 1323975"/>
              <a:gd name="connsiteY0" fmla="*/ 423861 h 428257"/>
              <a:gd name="connsiteX1" fmla="*/ 431149 w 1323975"/>
              <a:gd name="connsiteY1" fmla="*/ 406636 h 428257"/>
              <a:gd name="connsiteX2" fmla="*/ 0 w 1323975"/>
              <a:gd name="connsiteY2" fmla="*/ 0 h 428257"/>
              <a:gd name="connsiteX0" fmla="*/ 1323975 w 1323975"/>
              <a:gd name="connsiteY0" fmla="*/ 423861 h 424578"/>
              <a:gd name="connsiteX1" fmla="*/ 431149 w 1323975"/>
              <a:gd name="connsiteY1" fmla="*/ 406636 h 424578"/>
              <a:gd name="connsiteX2" fmla="*/ 0 w 1323975"/>
              <a:gd name="connsiteY2" fmla="*/ 0 h 424578"/>
              <a:gd name="connsiteX0" fmla="*/ 1323975 w 1323975"/>
              <a:gd name="connsiteY0" fmla="*/ 423861 h 430211"/>
              <a:gd name="connsiteX1" fmla="*/ 426418 w 1323975"/>
              <a:gd name="connsiteY1" fmla="*/ 418889 h 430211"/>
              <a:gd name="connsiteX2" fmla="*/ 0 w 1323975"/>
              <a:gd name="connsiteY2" fmla="*/ 0 h 430211"/>
              <a:gd name="connsiteX0" fmla="*/ 1323975 w 1323975"/>
              <a:gd name="connsiteY0" fmla="*/ 423861 h 426171"/>
              <a:gd name="connsiteX1" fmla="*/ 426418 w 1323975"/>
              <a:gd name="connsiteY1" fmla="*/ 411537 h 426171"/>
              <a:gd name="connsiteX2" fmla="*/ 0 w 1323975"/>
              <a:gd name="connsiteY2" fmla="*/ 0 h 426171"/>
              <a:gd name="connsiteX0" fmla="*/ 1323975 w 1323975"/>
              <a:gd name="connsiteY0" fmla="*/ 423861 h 431853"/>
              <a:gd name="connsiteX1" fmla="*/ 426418 w 1323975"/>
              <a:gd name="connsiteY1" fmla="*/ 421339 h 431853"/>
              <a:gd name="connsiteX2" fmla="*/ 0 w 1323975"/>
              <a:gd name="connsiteY2" fmla="*/ 0 h 431853"/>
              <a:gd name="connsiteX0" fmla="*/ 1323975 w 1323975"/>
              <a:gd name="connsiteY0" fmla="*/ 423861 h 431853"/>
              <a:gd name="connsiteX1" fmla="*/ 426418 w 1323975"/>
              <a:gd name="connsiteY1" fmla="*/ 421339 h 431853"/>
              <a:gd name="connsiteX2" fmla="*/ 0 w 1323975"/>
              <a:gd name="connsiteY2" fmla="*/ 0 h 431853"/>
              <a:gd name="connsiteX0" fmla="*/ 1323975 w 1323975"/>
              <a:gd name="connsiteY0" fmla="*/ 423861 h 425832"/>
              <a:gd name="connsiteX1" fmla="*/ 426418 w 1323975"/>
              <a:gd name="connsiteY1" fmla="*/ 410720 h 425832"/>
              <a:gd name="connsiteX2" fmla="*/ 0 w 1323975"/>
              <a:gd name="connsiteY2" fmla="*/ 0 h 425832"/>
              <a:gd name="connsiteX0" fmla="*/ 1323975 w 1323975"/>
              <a:gd name="connsiteY0" fmla="*/ 423861 h 426903"/>
              <a:gd name="connsiteX1" fmla="*/ 528690 w 1323975"/>
              <a:gd name="connsiteY1" fmla="*/ 413126 h 426903"/>
              <a:gd name="connsiteX2" fmla="*/ 0 w 1323975"/>
              <a:gd name="connsiteY2" fmla="*/ 0 h 426903"/>
              <a:gd name="connsiteX0" fmla="*/ 1323975 w 1323975"/>
              <a:gd name="connsiteY0" fmla="*/ 423861 h 429365"/>
              <a:gd name="connsiteX1" fmla="*/ 541886 w 1323975"/>
              <a:gd name="connsiteY1" fmla="*/ 417549 h 429365"/>
              <a:gd name="connsiteX2" fmla="*/ 0 w 1323975"/>
              <a:gd name="connsiteY2" fmla="*/ 0 h 429365"/>
              <a:gd name="connsiteX0" fmla="*/ 1323975 w 1323975"/>
              <a:gd name="connsiteY0" fmla="*/ 423861 h 424547"/>
              <a:gd name="connsiteX1" fmla="*/ 541886 w 1323975"/>
              <a:gd name="connsiteY1" fmla="*/ 406487 h 424547"/>
              <a:gd name="connsiteX2" fmla="*/ 0 w 1323975"/>
              <a:gd name="connsiteY2" fmla="*/ 0 h 424547"/>
              <a:gd name="connsiteX0" fmla="*/ 1323975 w 1323975"/>
              <a:gd name="connsiteY0" fmla="*/ 423861 h 430782"/>
              <a:gd name="connsiteX1" fmla="*/ 544085 w 1323975"/>
              <a:gd name="connsiteY1" fmla="*/ 419760 h 430782"/>
              <a:gd name="connsiteX2" fmla="*/ 0 w 1323975"/>
              <a:gd name="connsiteY2" fmla="*/ 0 h 430782"/>
              <a:gd name="connsiteX0" fmla="*/ 1323975 w 1323975"/>
              <a:gd name="connsiteY0" fmla="*/ 423861 h 429365"/>
              <a:gd name="connsiteX1" fmla="*/ 544085 w 1323975"/>
              <a:gd name="connsiteY1" fmla="*/ 417548 h 429365"/>
              <a:gd name="connsiteX2" fmla="*/ 0 w 1323975"/>
              <a:gd name="connsiteY2" fmla="*/ 0 h 429365"/>
              <a:gd name="connsiteX0" fmla="*/ 1323975 w 1323975"/>
              <a:gd name="connsiteY0" fmla="*/ 423861 h 432209"/>
              <a:gd name="connsiteX1" fmla="*/ 544085 w 1323975"/>
              <a:gd name="connsiteY1" fmla="*/ 417548 h 432209"/>
              <a:gd name="connsiteX2" fmla="*/ 0 w 1323975"/>
              <a:gd name="connsiteY2" fmla="*/ 0 h 432209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8825"/>
              <a:gd name="connsiteX1" fmla="*/ 544085 w 1323975"/>
              <a:gd name="connsiteY1" fmla="*/ 417548 h 428825"/>
              <a:gd name="connsiteX2" fmla="*/ 0 w 1323975"/>
              <a:gd name="connsiteY2" fmla="*/ 0 h 428825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8825"/>
              <a:gd name="connsiteX1" fmla="*/ 544085 w 1323975"/>
              <a:gd name="connsiteY1" fmla="*/ 417548 h 428825"/>
              <a:gd name="connsiteX2" fmla="*/ 0 w 1323975"/>
              <a:gd name="connsiteY2" fmla="*/ 0 h 428825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3861"/>
              <a:gd name="connsiteX1" fmla="*/ 544085 w 1323975"/>
              <a:gd name="connsiteY1" fmla="*/ 421644 h 423861"/>
              <a:gd name="connsiteX2" fmla="*/ 0 w 1323975"/>
              <a:gd name="connsiteY2" fmla="*/ 0 h 423861"/>
              <a:gd name="connsiteX0" fmla="*/ 1323975 w 1323975"/>
              <a:gd name="connsiteY0" fmla="*/ 423861 h 425741"/>
              <a:gd name="connsiteX1" fmla="*/ 546284 w 1323975"/>
              <a:gd name="connsiteY1" fmla="*/ 425741 h 425741"/>
              <a:gd name="connsiteX2" fmla="*/ 0 w 1323975"/>
              <a:gd name="connsiteY2" fmla="*/ 0 h 425741"/>
              <a:gd name="connsiteX0" fmla="*/ 1323975 w 1323975"/>
              <a:gd name="connsiteY0" fmla="*/ 423861 h 425741"/>
              <a:gd name="connsiteX1" fmla="*/ 546284 w 1323975"/>
              <a:gd name="connsiteY1" fmla="*/ 425741 h 425741"/>
              <a:gd name="connsiteX2" fmla="*/ 0 w 1323975"/>
              <a:gd name="connsiteY2" fmla="*/ 0 h 42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975" h="425741">
                <a:moveTo>
                  <a:pt x="1323975" y="423861"/>
                </a:moveTo>
                <a:lnTo>
                  <a:pt x="546284" y="425741"/>
                </a:lnTo>
                <a:cubicBezTo>
                  <a:pt x="314591" y="426301"/>
                  <a:pt x="150812" y="142080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xmlns="" id="{5A220D72-BCC4-4FAD-A743-413136045C3B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3352721" y="2430872"/>
            <a:ext cx="829824" cy="284936"/>
          </a:xfrm>
          <a:custGeom>
            <a:avLst/>
            <a:gdLst>
              <a:gd name="connsiteX0" fmla="*/ 1847850 w 1847850"/>
              <a:gd name="connsiteY0" fmla="*/ 0 h 21432"/>
              <a:gd name="connsiteX1" fmla="*/ 0 w 1847850"/>
              <a:gd name="connsiteY1" fmla="*/ 21432 h 21432"/>
              <a:gd name="connsiteX0" fmla="*/ 1847850 w 1847850"/>
              <a:gd name="connsiteY0" fmla="*/ 0 h 21432"/>
              <a:gd name="connsiteX1" fmla="*/ 1002506 w 1847850"/>
              <a:gd name="connsiteY1" fmla="*/ 9525 h 21432"/>
              <a:gd name="connsiteX2" fmla="*/ 0 w 1847850"/>
              <a:gd name="connsiteY2" fmla="*/ 21432 h 21432"/>
              <a:gd name="connsiteX0" fmla="*/ 1323975 w 1323975"/>
              <a:gd name="connsiteY0" fmla="*/ 423861 h 433386"/>
              <a:gd name="connsiteX1" fmla="*/ 478631 w 1323975"/>
              <a:gd name="connsiteY1" fmla="*/ 433386 h 433386"/>
              <a:gd name="connsiteX2" fmla="*/ 0 w 1323975"/>
              <a:gd name="connsiteY2" fmla="*/ 0 h 433386"/>
              <a:gd name="connsiteX0" fmla="*/ 1323975 w 1323975"/>
              <a:gd name="connsiteY0" fmla="*/ 423861 h 423861"/>
              <a:gd name="connsiteX1" fmla="*/ 502444 w 1323975"/>
              <a:gd name="connsiteY1" fmla="*/ 376236 h 423861"/>
              <a:gd name="connsiteX2" fmla="*/ 0 w 1323975"/>
              <a:gd name="connsiteY2" fmla="*/ 0 h 423861"/>
              <a:gd name="connsiteX0" fmla="*/ 1323975 w 1323975"/>
              <a:gd name="connsiteY0" fmla="*/ 423861 h 423861"/>
              <a:gd name="connsiteX1" fmla="*/ 435769 w 1323975"/>
              <a:gd name="connsiteY1" fmla="*/ 407192 h 423861"/>
              <a:gd name="connsiteX2" fmla="*/ 0 w 1323975"/>
              <a:gd name="connsiteY2" fmla="*/ 0 h 423861"/>
              <a:gd name="connsiteX0" fmla="*/ 1323975 w 1323975"/>
              <a:gd name="connsiteY0" fmla="*/ 423861 h 431004"/>
              <a:gd name="connsiteX1" fmla="*/ 450056 w 1323975"/>
              <a:gd name="connsiteY1" fmla="*/ 431004 h 431004"/>
              <a:gd name="connsiteX2" fmla="*/ 0 w 1323975"/>
              <a:gd name="connsiteY2" fmla="*/ 0 h 431004"/>
              <a:gd name="connsiteX0" fmla="*/ 1323975 w 1323975"/>
              <a:gd name="connsiteY0" fmla="*/ 423861 h 426241"/>
              <a:gd name="connsiteX1" fmla="*/ 452437 w 1323975"/>
              <a:gd name="connsiteY1" fmla="*/ 426241 h 426241"/>
              <a:gd name="connsiteX2" fmla="*/ 0 w 1323975"/>
              <a:gd name="connsiteY2" fmla="*/ 0 h 426241"/>
              <a:gd name="connsiteX0" fmla="*/ 1323975 w 1323975"/>
              <a:gd name="connsiteY0" fmla="*/ 423861 h 457203"/>
              <a:gd name="connsiteX1" fmla="*/ 452437 w 1323975"/>
              <a:gd name="connsiteY1" fmla="*/ 426241 h 457203"/>
              <a:gd name="connsiteX2" fmla="*/ 0 w 1323975"/>
              <a:gd name="connsiteY2" fmla="*/ 0 h 457203"/>
              <a:gd name="connsiteX0" fmla="*/ 1323975 w 1323975"/>
              <a:gd name="connsiteY0" fmla="*/ 423861 h 441878"/>
              <a:gd name="connsiteX1" fmla="*/ 459533 w 1323975"/>
              <a:gd name="connsiteY1" fmla="*/ 404185 h 441878"/>
              <a:gd name="connsiteX2" fmla="*/ 0 w 1323975"/>
              <a:gd name="connsiteY2" fmla="*/ 0 h 441878"/>
              <a:gd name="connsiteX0" fmla="*/ 1323975 w 1323975"/>
              <a:gd name="connsiteY0" fmla="*/ 423861 h 454612"/>
              <a:gd name="connsiteX1" fmla="*/ 459533 w 1323975"/>
              <a:gd name="connsiteY1" fmla="*/ 404185 h 454612"/>
              <a:gd name="connsiteX2" fmla="*/ 0 w 1323975"/>
              <a:gd name="connsiteY2" fmla="*/ 0 h 454612"/>
              <a:gd name="connsiteX0" fmla="*/ 1323975 w 1323975"/>
              <a:gd name="connsiteY0" fmla="*/ 423861 h 431690"/>
              <a:gd name="connsiteX1" fmla="*/ 459533 w 1323975"/>
              <a:gd name="connsiteY1" fmla="*/ 404185 h 431690"/>
              <a:gd name="connsiteX2" fmla="*/ 0 w 1323975"/>
              <a:gd name="connsiteY2" fmla="*/ 0 h 431690"/>
              <a:gd name="connsiteX0" fmla="*/ 1323975 w 1323975"/>
              <a:gd name="connsiteY0" fmla="*/ 423861 h 429786"/>
              <a:gd name="connsiteX1" fmla="*/ 459533 w 1323975"/>
              <a:gd name="connsiteY1" fmla="*/ 404185 h 429786"/>
              <a:gd name="connsiteX2" fmla="*/ 0 w 1323975"/>
              <a:gd name="connsiteY2" fmla="*/ 0 h 429786"/>
              <a:gd name="connsiteX0" fmla="*/ 1323975 w 1323975"/>
              <a:gd name="connsiteY0" fmla="*/ 423861 h 430728"/>
              <a:gd name="connsiteX1" fmla="*/ 459533 w 1323975"/>
              <a:gd name="connsiteY1" fmla="*/ 404185 h 430728"/>
              <a:gd name="connsiteX2" fmla="*/ 0 w 1323975"/>
              <a:gd name="connsiteY2" fmla="*/ 0 h 430728"/>
              <a:gd name="connsiteX0" fmla="*/ 1323975 w 1323975"/>
              <a:gd name="connsiteY0" fmla="*/ 423861 h 429786"/>
              <a:gd name="connsiteX1" fmla="*/ 459533 w 1323975"/>
              <a:gd name="connsiteY1" fmla="*/ 404185 h 429786"/>
              <a:gd name="connsiteX2" fmla="*/ 0 w 1323975"/>
              <a:gd name="connsiteY2" fmla="*/ 0 h 429786"/>
              <a:gd name="connsiteX0" fmla="*/ 1323975 w 1323975"/>
              <a:gd name="connsiteY0" fmla="*/ 423861 h 432668"/>
              <a:gd name="connsiteX1" fmla="*/ 459533 w 1323975"/>
              <a:gd name="connsiteY1" fmla="*/ 404185 h 432668"/>
              <a:gd name="connsiteX2" fmla="*/ 0 w 1323975"/>
              <a:gd name="connsiteY2" fmla="*/ 0 h 432668"/>
              <a:gd name="connsiteX0" fmla="*/ 1323975 w 1323975"/>
              <a:gd name="connsiteY0" fmla="*/ 423861 h 439791"/>
              <a:gd name="connsiteX1" fmla="*/ 459533 w 1323975"/>
              <a:gd name="connsiteY1" fmla="*/ 404185 h 439791"/>
              <a:gd name="connsiteX2" fmla="*/ 0 w 1323975"/>
              <a:gd name="connsiteY2" fmla="*/ 0 h 439791"/>
              <a:gd name="connsiteX0" fmla="*/ 1323975 w 1323975"/>
              <a:gd name="connsiteY0" fmla="*/ 423861 h 426347"/>
              <a:gd name="connsiteX1" fmla="*/ 459533 w 1323975"/>
              <a:gd name="connsiteY1" fmla="*/ 404185 h 426347"/>
              <a:gd name="connsiteX2" fmla="*/ 0 w 1323975"/>
              <a:gd name="connsiteY2" fmla="*/ 0 h 426347"/>
              <a:gd name="connsiteX0" fmla="*/ 1323975 w 1323975"/>
              <a:gd name="connsiteY0" fmla="*/ 423861 h 436186"/>
              <a:gd name="connsiteX1" fmla="*/ 461898 w 1323975"/>
              <a:gd name="connsiteY1" fmla="*/ 421339 h 436186"/>
              <a:gd name="connsiteX2" fmla="*/ 0 w 1323975"/>
              <a:gd name="connsiteY2" fmla="*/ 0 h 436186"/>
              <a:gd name="connsiteX0" fmla="*/ 1323975 w 1323975"/>
              <a:gd name="connsiteY0" fmla="*/ 423861 h 431318"/>
              <a:gd name="connsiteX1" fmla="*/ 466628 w 1323975"/>
              <a:gd name="connsiteY1" fmla="*/ 413987 h 431318"/>
              <a:gd name="connsiteX2" fmla="*/ 0 w 1323975"/>
              <a:gd name="connsiteY2" fmla="*/ 0 h 431318"/>
              <a:gd name="connsiteX0" fmla="*/ 1323975 w 1323975"/>
              <a:gd name="connsiteY0" fmla="*/ 423861 h 432858"/>
              <a:gd name="connsiteX1" fmla="*/ 485551 w 1323975"/>
              <a:gd name="connsiteY1" fmla="*/ 416439 h 432858"/>
              <a:gd name="connsiteX2" fmla="*/ 0 w 1323975"/>
              <a:gd name="connsiteY2" fmla="*/ 0 h 432858"/>
              <a:gd name="connsiteX0" fmla="*/ 1323975 w 1323975"/>
              <a:gd name="connsiteY0" fmla="*/ 423861 h 432858"/>
              <a:gd name="connsiteX1" fmla="*/ 468993 w 1323975"/>
              <a:gd name="connsiteY1" fmla="*/ 416439 h 432858"/>
              <a:gd name="connsiteX2" fmla="*/ 0 w 1323975"/>
              <a:gd name="connsiteY2" fmla="*/ 0 h 432858"/>
              <a:gd name="connsiteX0" fmla="*/ 1323975 w 1323975"/>
              <a:gd name="connsiteY0" fmla="*/ 423861 h 428561"/>
              <a:gd name="connsiteX1" fmla="*/ 480819 w 1323975"/>
              <a:gd name="connsiteY1" fmla="*/ 409087 h 428561"/>
              <a:gd name="connsiteX2" fmla="*/ 0 w 1323975"/>
              <a:gd name="connsiteY2" fmla="*/ 0 h 428561"/>
              <a:gd name="connsiteX0" fmla="*/ 1323975 w 1323975"/>
              <a:gd name="connsiteY0" fmla="*/ 423861 h 431319"/>
              <a:gd name="connsiteX1" fmla="*/ 480819 w 1323975"/>
              <a:gd name="connsiteY1" fmla="*/ 413988 h 431319"/>
              <a:gd name="connsiteX2" fmla="*/ 0 w 1323975"/>
              <a:gd name="connsiteY2" fmla="*/ 0 h 431319"/>
              <a:gd name="connsiteX0" fmla="*/ 1323975 w 1323975"/>
              <a:gd name="connsiteY0" fmla="*/ 423861 h 429881"/>
              <a:gd name="connsiteX1" fmla="*/ 426418 w 1323975"/>
              <a:gd name="connsiteY1" fmla="*/ 411537 h 429881"/>
              <a:gd name="connsiteX2" fmla="*/ 0 w 1323975"/>
              <a:gd name="connsiteY2" fmla="*/ 0 h 429881"/>
              <a:gd name="connsiteX0" fmla="*/ 1323975 w 1323975"/>
              <a:gd name="connsiteY0" fmla="*/ 423861 h 454234"/>
              <a:gd name="connsiteX1" fmla="*/ 426418 w 1323975"/>
              <a:gd name="connsiteY1" fmla="*/ 411537 h 454234"/>
              <a:gd name="connsiteX2" fmla="*/ 0 w 1323975"/>
              <a:gd name="connsiteY2" fmla="*/ 0 h 454234"/>
              <a:gd name="connsiteX0" fmla="*/ 1323975 w 1323975"/>
              <a:gd name="connsiteY0" fmla="*/ 423861 h 449920"/>
              <a:gd name="connsiteX1" fmla="*/ 426418 w 1323975"/>
              <a:gd name="connsiteY1" fmla="*/ 411537 h 449920"/>
              <a:gd name="connsiteX2" fmla="*/ 0 w 1323975"/>
              <a:gd name="connsiteY2" fmla="*/ 0 h 449920"/>
              <a:gd name="connsiteX0" fmla="*/ 1323975 w 1323975"/>
              <a:gd name="connsiteY0" fmla="*/ 423861 h 454234"/>
              <a:gd name="connsiteX1" fmla="*/ 426418 w 1323975"/>
              <a:gd name="connsiteY1" fmla="*/ 411537 h 454234"/>
              <a:gd name="connsiteX2" fmla="*/ 0 w 1323975"/>
              <a:gd name="connsiteY2" fmla="*/ 0 h 454234"/>
              <a:gd name="connsiteX0" fmla="*/ 1323975 w 1323975"/>
              <a:gd name="connsiteY0" fmla="*/ 423861 h 430880"/>
              <a:gd name="connsiteX1" fmla="*/ 426418 w 1323975"/>
              <a:gd name="connsiteY1" fmla="*/ 411537 h 430880"/>
              <a:gd name="connsiteX2" fmla="*/ 0 w 1323975"/>
              <a:gd name="connsiteY2" fmla="*/ 0 h 430880"/>
              <a:gd name="connsiteX0" fmla="*/ 1323975 w 1323975"/>
              <a:gd name="connsiteY0" fmla="*/ 423861 h 429509"/>
              <a:gd name="connsiteX1" fmla="*/ 426418 w 1323975"/>
              <a:gd name="connsiteY1" fmla="*/ 409086 h 429509"/>
              <a:gd name="connsiteX2" fmla="*/ 0 w 1323975"/>
              <a:gd name="connsiteY2" fmla="*/ 0 h 429509"/>
              <a:gd name="connsiteX0" fmla="*/ 1323975 w 1323975"/>
              <a:gd name="connsiteY0" fmla="*/ 423861 h 428257"/>
              <a:gd name="connsiteX1" fmla="*/ 431149 w 1323975"/>
              <a:gd name="connsiteY1" fmla="*/ 406636 h 428257"/>
              <a:gd name="connsiteX2" fmla="*/ 0 w 1323975"/>
              <a:gd name="connsiteY2" fmla="*/ 0 h 428257"/>
              <a:gd name="connsiteX0" fmla="*/ 1323975 w 1323975"/>
              <a:gd name="connsiteY0" fmla="*/ 423861 h 424578"/>
              <a:gd name="connsiteX1" fmla="*/ 431149 w 1323975"/>
              <a:gd name="connsiteY1" fmla="*/ 406636 h 424578"/>
              <a:gd name="connsiteX2" fmla="*/ 0 w 1323975"/>
              <a:gd name="connsiteY2" fmla="*/ 0 h 424578"/>
              <a:gd name="connsiteX0" fmla="*/ 1323975 w 1323975"/>
              <a:gd name="connsiteY0" fmla="*/ 423861 h 430211"/>
              <a:gd name="connsiteX1" fmla="*/ 426418 w 1323975"/>
              <a:gd name="connsiteY1" fmla="*/ 418889 h 430211"/>
              <a:gd name="connsiteX2" fmla="*/ 0 w 1323975"/>
              <a:gd name="connsiteY2" fmla="*/ 0 h 430211"/>
              <a:gd name="connsiteX0" fmla="*/ 1323975 w 1323975"/>
              <a:gd name="connsiteY0" fmla="*/ 423861 h 426171"/>
              <a:gd name="connsiteX1" fmla="*/ 426418 w 1323975"/>
              <a:gd name="connsiteY1" fmla="*/ 411537 h 426171"/>
              <a:gd name="connsiteX2" fmla="*/ 0 w 1323975"/>
              <a:gd name="connsiteY2" fmla="*/ 0 h 426171"/>
              <a:gd name="connsiteX0" fmla="*/ 1323975 w 1323975"/>
              <a:gd name="connsiteY0" fmla="*/ 423861 h 431853"/>
              <a:gd name="connsiteX1" fmla="*/ 426418 w 1323975"/>
              <a:gd name="connsiteY1" fmla="*/ 421339 h 431853"/>
              <a:gd name="connsiteX2" fmla="*/ 0 w 1323975"/>
              <a:gd name="connsiteY2" fmla="*/ 0 h 431853"/>
              <a:gd name="connsiteX0" fmla="*/ 1323975 w 1323975"/>
              <a:gd name="connsiteY0" fmla="*/ 423861 h 431853"/>
              <a:gd name="connsiteX1" fmla="*/ 426418 w 1323975"/>
              <a:gd name="connsiteY1" fmla="*/ 421339 h 431853"/>
              <a:gd name="connsiteX2" fmla="*/ 0 w 1323975"/>
              <a:gd name="connsiteY2" fmla="*/ 0 h 431853"/>
              <a:gd name="connsiteX0" fmla="*/ 1323975 w 1323975"/>
              <a:gd name="connsiteY0" fmla="*/ 423861 h 425832"/>
              <a:gd name="connsiteX1" fmla="*/ 426418 w 1323975"/>
              <a:gd name="connsiteY1" fmla="*/ 410720 h 425832"/>
              <a:gd name="connsiteX2" fmla="*/ 0 w 1323975"/>
              <a:gd name="connsiteY2" fmla="*/ 0 h 425832"/>
              <a:gd name="connsiteX0" fmla="*/ 1323975 w 1323975"/>
              <a:gd name="connsiteY0" fmla="*/ 423861 h 426903"/>
              <a:gd name="connsiteX1" fmla="*/ 528690 w 1323975"/>
              <a:gd name="connsiteY1" fmla="*/ 413126 h 426903"/>
              <a:gd name="connsiteX2" fmla="*/ 0 w 1323975"/>
              <a:gd name="connsiteY2" fmla="*/ 0 h 426903"/>
              <a:gd name="connsiteX0" fmla="*/ 1323975 w 1323975"/>
              <a:gd name="connsiteY0" fmla="*/ 423861 h 429365"/>
              <a:gd name="connsiteX1" fmla="*/ 541886 w 1323975"/>
              <a:gd name="connsiteY1" fmla="*/ 417549 h 429365"/>
              <a:gd name="connsiteX2" fmla="*/ 0 w 1323975"/>
              <a:gd name="connsiteY2" fmla="*/ 0 h 429365"/>
              <a:gd name="connsiteX0" fmla="*/ 1323975 w 1323975"/>
              <a:gd name="connsiteY0" fmla="*/ 423861 h 424547"/>
              <a:gd name="connsiteX1" fmla="*/ 541886 w 1323975"/>
              <a:gd name="connsiteY1" fmla="*/ 406487 h 424547"/>
              <a:gd name="connsiteX2" fmla="*/ 0 w 1323975"/>
              <a:gd name="connsiteY2" fmla="*/ 0 h 424547"/>
              <a:gd name="connsiteX0" fmla="*/ 1323975 w 1323975"/>
              <a:gd name="connsiteY0" fmla="*/ 423861 h 430782"/>
              <a:gd name="connsiteX1" fmla="*/ 544085 w 1323975"/>
              <a:gd name="connsiteY1" fmla="*/ 419760 h 430782"/>
              <a:gd name="connsiteX2" fmla="*/ 0 w 1323975"/>
              <a:gd name="connsiteY2" fmla="*/ 0 h 430782"/>
              <a:gd name="connsiteX0" fmla="*/ 1323975 w 1323975"/>
              <a:gd name="connsiteY0" fmla="*/ 423861 h 429365"/>
              <a:gd name="connsiteX1" fmla="*/ 544085 w 1323975"/>
              <a:gd name="connsiteY1" fmla="*/ 417548 h 429365"/>
              <a:gd name="connsiteX2" fmla="*/ 0 w 1323975"/>
              <a:gd name="connsiteY2" fmla="*/ 0 h 429365"/>
              <a:gd name="connsiteX0" fmla="*/ 1323975 w 1323975"/>
              <a:gd name="connsiteY0" fmla="*/ 423861 h 432209"/>
              <a:gd name="connsiteX1" fmla="*/ 544085 w 1323975"/>
              <a:gd name="connsiteY1" fmla="*/ 417548 h 432209"/>
              <a:gd name="connsiteX2" fmla="*/ 0 w 1323975"/>
              <a:gd name="connsiteY2" fmla="*/ 0 h 432209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8825"/>
              <a:gd name="connsiteX1" fmla="*/ 544085 w 1323975"/>
              <a:gd name="connsiteY1" fmla="*/ 417548 h 428825"/>
              <a:gd name="connsiteX2" fmla="*/ 0 w 1323975"/>
              <a:gd name="connsiteY2" fmla="*/ 0 h 428825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8825"/>
              <a:gd name="connsiteX1" fmla="*/ 544085 w 1323975"/>
              <a:gd name="connsiteY1" fmla="*/ 417548 h 428825"/>
              <a:gd name="connsiteX2" fmla="*/ 0 w 1323975"/>
              <a:gd name="connsiteY2" fmla="*/ 0 h 428825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3861"/>
              <a:gd name="connsiteX1" fmla="*/ 544085 w 1323975"/>
              <a:gd name="connsiteY1" fmla="*/ 421644 h 423861"/>
              <a:gd name="connsiteX2" fmla="*/ 0 w 1323975"/>
              <a:gd name="connsiteY2" fmla="*/ 0 h 423861"/>
              <a:gd name="connsiteX0" fmla="*/ 1323975 w 1323975"/>
              <a:gd name="connsiteY0" fmla="*/ 423861 h 425741"/>
              <a:gd name="connsiteX1" fmla="*/ 546284 w 1323975"/>
              <a:gd name="connsiteY1" fmla="*/ 425741 h 425741"/>
              <a:gd name="connsiteX2" fmla="*/ 0 w 1323975"/>
              <a:gd name="connsiteY2" fmla="*/ 0 h 425741"/>
              <a:gd name="connsiteX0" fmla="*/ 1323975 w 1323975"/>
              <a:gd name="connsiteY0" fmla="*/ 423861 h 425741"/>
              <a:gd name="connsiteX1" fmla="*/ 546284 w 1323975"/>
              <a:gd name="connsiteY1" fmla="*/ 425741 h 425741"/>
              <a:gd name="connsiteX2" fmla="*/ 0 w 1323975"/>
              <a:gd name="connsiteY2" fmla="*/ 0 h 42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975" h="425741">
                <a:moveTo>
                  <a:pt x="1323975" y="423861"/>
                </a:moveTo>
                <a:lnTo>
                  <a:pt x="546284" y="425741"/>
                </a:lnTo>
                <a:cubicBezTo>
                  <a:pt x="314591" y="426301"/>
                  <a:pt x="150812" y="142080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xmlns="" id="{D5C6F0CB-7ED2-42AF-A190-989B5379EC17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3333751" y="4362806"/>
            <a:ext cx="828000" cy="284936"/>
          </a:xfrm>
          <a:custGeom>
            <a:avLst/>
            <a:gdLst>
              <a:gd name="connsiteX0" fmla="*/ 1847850 w 1847850"/>
              <a:gd name="connsiteY0" fmla="*/ 0 h 21432"/>
              <a:gd name="connsiteX1" fmla="*/ 0 w 1847850"/>
              <a:gd name="connsiteY1" fmla="*/ 21432 h 21432"/>
              <a:gd name="connsiteX0" fmla="*/ 1847850 w 1847850"/>
              <a:gd name="connsiteY0" fmla="*/ 0 h 21432"/>
              <a:gd name="connsiteX1" fmla="*/ 1002506 w 1847850"/>
              <a:gd name="connsiteY1" fmla="*/ 9525 h 21432"/>
              <a:gd name="connsiteX2" fmla="*/ 0 w 1847850"/>
              <a:gd name="connsiteY2" fmla="*/ 21432 h 21432"/>
              <a:gd name="connsiteX0" fmla="*/ 1323975 w 1323975"/>
              <a:gd name="connsiteY0" fmla="*/ 423861 h 433386"/>
              <a:gd name="connsiteX1" fmla="*/ 478631 w 1323975"/>
              <a:gd name="connsiteY1" fmla="*/ 433386 h 433386"/>
              <a:gd name="connsiteX2" fmla="*/ 0 w 1323975"/>
              <a:gd name="connsiteY2" fmla="*/ 0 h 433386"/>
              <a:gd name="connsiteX0" fmla="*/ 1323975 w 1323975"/>
              <a:gd name="connsiteY0" fmla="*/ 423861 h 423861"/>
              <a:gd name="connsiteX1" fmla="*/ 502444 w 1323975"/>
              <a:gd name="connsiteY1" fmla="*/ 376236 h 423861"/>
              <a:gd name="connsiteX2" fmla="*/ 0 w 1323975"/>
              <a:gd name="connsiteY2" fmla="*/ 0 h 423861"/>
              <a:gd name="connsiteX0" fmla="*/ 1323975 w 1323975"/>
              <a:gd name="connsiteY0" fmla="*/ 423861 h 423861"/>
              <a:gd name="connsiteX1" fmla="*/ 435769 w 1323975"/>
              <a:gd name="connsiteY1" fmla="*/ 407192 h 423861"/>
              <a:gd name="connsiteX2" fmla="*/ 0 w 1323975"/>
              <a:gd name="connsiteY2" fmla="*/ 0 h 423861"/>
              <a:gd name="connsiteX0" fmla="*/ 1323975 w 1323975"/>
              <a:gd name="connsiteY0" fmla="*/ 423861 h 431004"/>
              <a:gd name="connsiteX1" fmla="*/ 450056 w 1323975"/>
              <a:gd name="connsiteY1" fmla="*/ 431004 h 431004"/>
              <a:gd name="connsiteX2" fmla="*/ 0 w 1323975"/>
              <a:gd name="connsiteY2" fmla="*/ 0 h 431004"/>
              <a:gd name="connsiteX0" fmla="*/ 1323975 w 1323975"/>
              <a:gd name="connsiteY0" fmla="*/ 423861 h 426241"/>
              <a:gd name="connsiteX1" fmla="*/ 452437 w 1323975"/>
              <a:gd name="connsiteY1" fmla="*/ 426241 h 426241"/>
              <a:gd name="connsiteX2" fmla="*/ 0 w 1323975"/>
              <a:gd name="connsiteY2" fmla="*/ 0 h 426241"/>
              <a:gd name="connsiteX0" fmla="*/ 1323975 w 1323975"/>
              <a:gd name="connsiteY0" fmla="*/ 423861 h 457203"/>
              <a:gd name="connsiteX1" fmla="*/ 452437 w 1323975"/>
              <a:gd name="connsiteY1" fmla="*/ 426241 h 457203"/>
              <a:gd name="connsiteX2" fmla="*/ 0 w 1323975"/>
              <a:gd name="connsiteY2" fmla="*/ 0 h 457203"/>
              <a:gd name="connsiteX0" fmla="*/ 1323975 w 1323975"/>
              <a:gd name="connsiteY0" fmla="*/ 423861 h 441878"/>
              <a:gd name="connsiteX1" fmla="*/ 459533 w 1323975"/>
              <a:gd name="connsiteY1" fmla="*/ 404185 h 441878"/>
              <a:gd name="connsiteX2" fmla="*/ 0 w 1323975"/>
              <a:gd name="connsiteY2" fmla="*/ 0 h 441878"/>
              <a:gd name="connsiteX0" fmla="*/ 1323975 w 1323975"/>
              <a:gd name="connsiteY0" fmla="*/ 423861 h 454612"/>
              <a:gd name="connsiteX1" fmla="*/ 459533 w 1323975"/>
              <a:gd name="connsiteY1" fmla="*/ 404185 h 454612"/>
              <a:gd name="connsiteX2" fmla="*/ 0 w 1323975"/>
              <a:gd name="connsiteY2" fmla="*/ 0 h 454612"/>
              <a:gd name="connsiteX0" fmla="*/ 1323975 w 1323975"/>
              <a:gd name="connsiteY0" fmla="*/ 423861 h 431690"/>
              <a:gd name="connsiteX1" fmla="*/ 459533 w 1323975"/>
              <a:gd name="connsiteY1" fmla="*/ 404185 h 431690"/>
              <a:gd name="connsiteX2" fmla="*/ 0 w 1323975"/>
              <a:gd name="connsiteY2" fmla="*/ 0 h 431690"/>
              <a:gd name="connsiteX0" fmla="*/ 1323975 w 1323975"/>
              <a:gd name="connsiteY0" fmla="*/ 423861 h 429786"/>
              <a:gd name="connsiteX1" fmla="*/ 459533 w 1323975"/>
              <a:gd name="connsiteY1" fmla="*/ 404185 h 429786"/>
              <a:gd name="connsiteX2" fmla="*/ 0 w 1323975"/>
              <a:gd name="connsiteY2" fmla="*/ 0 h 429786"/>
              <a:gd name="connsiteX0" fmla="*/ 1323975 w 1323975"/>
              <a:gd name="connsiteY0" fmla="*/ 423861 h 430728"/>
              <a:gd name="connsiteX1" fmla="*/ 459533 w 1323975"/>
              <a:gd name="connsiteY1" fmla="*/ 404185 h 430728"/>
              <a:gd name="connsiteX2" fmla="*/ 0 w 1323975"/>
              <a:gd name="connsiteY2" fmla="*/ 0 h 430728"/>
              <a:gd name="connsiteX0" fmla="*/ 1323975 w 1323975"/>
              <a:gd name="connsiteY0" fmla="*/ 423861 h 429786"/>
              <a:gd name="connsiteX1" fmla="*/ 459533 w 1323975"/>
              <a:gd name="connsiteY1" fmla="*/ 404185 h 429786"/>
              <a:gd name="connsiteX2" fmla="*/ 0 w 1323975"/>
              <a:gd name="connsiteY2" fmla="*/ 0 h 429786"/>
              <a:gd name="connsiteX0" fmla="*/ 1323975 w 1323975"/>
              <a:gd name="connsiteY0" fmla="*/ 423861 h 432668"/>
              <a:gd name="connsiteX1" fmla="*/ 459533 w 1323975"/>
              <a:gd name="connsiteY1" fmla="*/ 404185 h 432668"/>
              <a:gd name="connsiteX2" fmla="*/ 0 w 1323975"/>
              <a:gd name="connsiteY2" fmla="*/ 0 h 432668"/>
              <a:gd name="connsiteX0" fmla="*/ 1323975 w 1323975"/>
              <a:gd name="connsiteY0" fmla="*/ 423861 h 439791"/>
              <a:gd name="connsiteX1" fmla="*/ 459533 w 1323975"/>
              <a:gd name="connsiteY1" fmla="*/ 404185 h 439791"/>
              <a:gd name="connsiteX2" fmla="*/ 0 w 1323975"/>
              <a:gd name="connsiteY2" fmla="*/ 0 h 439791"/>
              <a:gd name="connsiteX0" fmla="*/ 1323975 w 1323975"/>
              <a:gd name="connsiteY0" fmla="*/ 423861 h 426347"/>
              <a:gd name="connsiteX1" fmla="*/ 459533 w 1323975"/>
              <a:gd name="connsiteY1" fmla="*/ 404185 h 426347"/>
              <a:gd name="connsiteX2" fmla="*/ 0 w 1323975"/>
              <a:gd name="connsiteY2" fmla="*/ 0 h 426347"/>
              <a:gd name="connsiteX0" fmla="*/ 1323975 w 1323975"/>
              <a:gd name="connsiteY0" fmla="*/ 423861 h 436186"/>
              <a:gd name="connsiteX1" fmla="*/ 461898 w 1323975"/>
              <a:gd name="connsiteY1" fmla="*/ 421339 h 436186"/>
              <a:gd name="connsiteX2" fmla="*/ 0 w 1323975"/>
              <a:gd name="connsiteY2" fmla="*/ 0 h 436186"/>
              <a:gd name="connsiteX0" fmla="*/ 1323975 w 1323975"/>
              <a:gd name="connsiteY0" fmla="*/ 423861 h 431318"/>
              <a:gd name="connsiteX1" fmla="*/ 466628 w 1323975"/>
              <a:gd name="connsiteY1" fmla="*/ 413987 h 431318"/>
              <a:gd name="connsiteX2" fmla="*/ 0 w 1323975"/>
              <a:gd name="connsiteY2" fmla="*/ 0 h 431318"/>
              <a:gd name="connsiteX0" fmla="*/ 1323975 w 1323975"/>
              <a:gd name="connsiteY0" fmla="*/ 423861 h 432858"/>
              <a:gd name="connsiteX1" fmla="*/ 485551 w 1323975"/>
              <a:gd name="connsiteY1" fmla="*/ 416439 h 432858"/>
              <a:gd name="connsiteX2" fmla="*/ 0 w 1323975"/>
              <a:gd name="connsiteY2" fmla="*/ 0 h 432858"/>
              <a:gd name="connsiteX0" fmla="*/ 1323975 w 1323975"/>
              <a:gd name="connsiteY0" fmla="*/ 423861 h 432858"/>
              <a:gd name="connsiteX1" fmla="*/ 468993 w 1323975"/>
              <a:gd name="connsiteY1" fmla="*/ 416439 h 432858"/>
              <a:gd name="connsiteX2" fmla="*/ 0 w 1323975"/>
              <a:gd name="connsiteY2" fmla="*/ 0 h 432858"/>
              <a:gd name="connsiteX0" fmla="*/ 1323975 w 1323975"/>
              <a:gd name="connsiteY0" fmla="*/ 423861 h 428561"/>
              <a:gd name="connsiteX1" fmla="*/ 480819 w 1323975"/>
              <a:gd name="connsiteY1" fmla="*/ 409087 h 428561"/>
              <a:gd name="connsiteX2" fmla="*/ 0 w 1323975"/>
              <a:gd name="connsiteY2" fmla="*/ 0 h 428561"/>
              <a:gd name="connsiteX0" fmla="*/ 1323975 w 1323975"/>
              <a:gd name="connsiteY0" fmla="*/ 423861 h 431319"/>
              <a:gd name="connsiteX1" fmla="*/ 480819 w 1323975"/>
              <a:gd name="connsiteY1" fmla="*/ 413988 h 431319"/>
              <a:gd name="connsiteX2" fmla="*/ 0 w 1323975"/>
              <a:gd name="connsiteY2" fmla="*/ 0 h 431319"/>
              <a:gd name="connsiteX0" fmla="*/ 1323975 w 1323975"/>
              <a:gd name="connsiteY0" fmla="*/ 423861 h 429881"/>
              <a:gd name="connsiteX1" fmla="*/ 426418 w 1323975"/>
              <a:gd name="connsiteY1" fmla="*/ 411537 h 429881"/>
              <a:gd name="connsiteX2" fmla="*/ 0 w 1323975"/>
              <a:gd name="connsiteY2" fmla="*/ 0 h 429881"/>
              <a:gd name="connsiteX0" fmla="*/ 1323975 w 1323975"/>
              <a:gd name="connsiteY0" fmla="*/ 423861 h 454234"/>
              <a:gd name="connsiteX1" fmla="*/ 426418 w 1323975"/>
              <a:gd name="connsiteY1" fmla="*/ 411537 h 454234"/>
              <a:gd name="connsiteX2" fmla="*/ 0 w 1323975"/>
              <a:gd name="connsiteY2" fmla="*/ 0 h 454234"/>
              <a:gd name="connsiteX0" fmla="*/ 1323975 w 1323975"/>
              <a:gd name="connsiteY0" fmla="*/ 423861 h 449920"/>
              <a:gd name="connsiteX1" fmla="*/ 426418 w 1323975"/>
              <a:gd name="connsiteY1" fmla="*/ 411537 h 449920"/>
              <a:gd name="connsiteX2" fmla="*/ 0 w 1323975"/>
              <a:gd name="connsiteY2" fmla="*/ 0 h 449920"/>
              <a:gd name="connsiteX0" fmla="*/ 1323975 w 1323975"/>
              <a:gd name="connsiteY0" fmla="*/ 423861 h 454234"/>
              <a:gd name="connsiteX1" fmla="*/ 426418 w 1323975"/>
              <a:gd name="connsiteY1" fmla="*/ 411537 h 454234"/>
              <a:gd name="connsiteX2" fmla="*/ 0 w 1323975"/>
              <a:gd name="connsiteY2" fmla="*/ 0 h 454234"/>
              <a:gd name="connsiteX0" fmla="*/ 1323975 w 1323975"/>
              <a:gd name="connsiteY0" fmla="*/ 423861 h 430880"/>
              <a:gd name="connsiteX1" fmla="*/ 426418 w 1323975"/>
              <a:gd name="connsiteY1" fmla="*/ 411537 h 430880"/>
              <a:gd name="connsiteX2" fmla="*/ 0 w 1323975"/>
              <a:gd name="connsiteY2" fmla="*/ 0 h 430880"/>
              <a:gd name="connsiteX0" fmla="*/ 1323975 w 1323975"/>
              <a:gd name="connsiteY0" fmla="*/ 423861 h 429509"/>
              <a:gd name="connsiteX1" fmla="*/ 426418 w 1323975"/>
              <a:gd name="connsiteY1" fmla="*/ 409086 h 429509"/>
              <a:gd name="connsiteX2" fmla="*/ 0 w 1323975"/>
              <a:gd name="connsiteY2" fmla="*/ 0 h 429509"/>
              <a:gd name="connsiteX0" fmla="*/ 1323975 w 1323975"/>
              <a:gd name="connsiteY0" fmla="*/ 423861 h 428257"/>
              <a:gd name="connsiteX1" fmla="*/ 431149 w 1323975"/>
              <a:gd name="connsiteY1" fmla="*/ 406636 h 428257"/>
              <a:gd name="connsiteX2" fmla="*/ 0 w 1323975"/>
              <a:gd name="connsiteY2" fmla="*/ 0 h 428257"/>
              <a:gd name="connsiteX0" fmla="*/ 1323975 w 1323975"/>
              <a:gd name="connsiteY0" fmla="*/ 423861 h 424578"/>
              <a:gd name="connsiteX1" fmla="*/ 431149 w 1323975"/>
              <a:gd name="connsiteY1" fmla="*/ 406636 h 424578"/>
              <a:gd name="connsiteX2" fmla="*/ 0 w 1323975"/>
              <a:gd name="connsiteY2" fmla="*/ 0 h 424578"/>
              <a:gd name="connsiteX0" fmla="*/ 1323975 w 1323975"/>
              <a:gd name="connsiteY0" fmla="*/ 423861 h 430211"/>
              <a:gd name="connsiteX1" fmla="*/ 426418 w 1323975"/>
              <a:gd name="connsiteY1" fmla="*/ 418889 h 430211"/>
              <a:gd name="connsiteX2" fmla="*/ 0 w 1323975"/>
              <a:gd name="connsiteY2" fmla="*/ 0 h 430211"/>
              <a:gd name="connsiteX0" fmla="*/ 1323975 w 1323975"/>
              <a:gd name="connsiteY0" fmla="*/ 423861 h 426171"/>
              <a:gd name="connsiteX1" fmla="*/ 426418 w 1323975"/>
              <a:gd name="connsiteY1" fmla="*/ 411537 h 426171"/>
              <a:gd name="connsiteX2" fmla="*/ 0 w 1323975"/>
              <a:gd name="connsiteY2" fmla="*/ 0 h 426171"/>
              <a:gd name="connsiteX0" fmla="*/ 1323975 w 1323975"/>
              <a:gd name="connsiteY0" fmla="*/ 423861 h 431853"/>
              <a:gd name="connsiteX1" fmla="*/ 426418 w 1323975"/>
              <a:gd name="connsiteY1" fmla="*/ 421339 h 431853"/>
              <a:gd name="connsiteX2" fmla="*/ 0 w 1323975"/>
              <a:gd name="connsiteY2" fmla="*/ 0 h 431853"/>
              <a:gd name="connsiteX0" fmla="*/ 1323975 w 1323975"/>
              <a:gd name="connsiteY0" fmla="*/ 423861 h 431853"/>
              <a:gd name="connsiteX1" fmla="*/ 426418 w 1323975"/>
              <a:gd name="connsiteY1" fmla="*/ 421339 h 431853"/>
              <a:gd name="connsiteX2" fmla="*/ 0 w 1323975"/>
              <a:gd name="connsiteY2" fmla="*/ 0 h 431853"/>
              <a:gd name="connsiteX0" fmla="*/ 1323975 w 1323975"/>
              <a:gd name="connsiteY0" fmla="*/ 423861 h 425832"/>
              <a:gd name="connsiteX1" fmla="*/ 426418 w 1323975"/>
              <a:gd name="connsiteY1" fmla="*/ 410720 h 425832"/>
              <a:gd name="connsiteX2" fmla="*/ 0 w 1323975"/>
              <a:gd name="connsiteY2" fmla="*/ 0 h 425832"/>
              <a:gd name="connsiteX0" fmla="*/ 1323975 w 1323975"/>
              <a:gd name="connsiteY0" fmla="*/ 423861 h 426903"/>
              <a:gd name="connsiteX1" fmla="*/ 528690 w 1323975"/>
              <a:gd name="connsiteY1" fmla="*/ 413126 h 426903"/>
              <a:gd name="connsiteX2" fmla="*/ 0 w 1323975"/>
              <a:gd name="connsiteY2" fmla="*/ 0 h 426903"/>
              <a:gd name="connsiteX0" fmla="*/ 1323975 w 1323975"/>
              <a:gd name="connsiteY0" fmla="*/ 423861 h 429365"/>
              <a:gd name="connsiteX1" fmla="*/ 541886 w 1323975"/>
              <a:gd name="connsiteY1" fmla="*/ 417549 h 429365"/>
              <a:gd name="connsiteX2" fmla="*/ 0 w 1323975"/>
              <a:gd name="connsiteY2" fmla="*/ 0 h 429365"/>
              <a:gd name="connsiteX0" fmla="*/ 1323975 w 1323975"/>
              <a:gd name="connsiteY0" fmla="*/ 423861 h 424547"/>
              <a:gd name="connsiteX1" fmla="*/ 541886 w 1323975"/>
              <a:gd name="connsiteY1" fmla="*/ 406487 h 424547"/>
              <a:gd name="connsiteX2" fmla="*/ 0 w 1323975"/>
              <a:gd name="connsiteY2" fmla="*/ 0 h 424547"/>
              <a:gd name="connsiteX0" fmla="*/ 1323975 w 1323975"/>
              <a:gd name="connsiteY0" fmla="*/ 423861 h 430782"/>
              <a:gd name="connsiteX1" fmla="*/ 544085 w 1323975"/>
              <a:gd name="connsiteY1" fmla="*/ 419760 h 430782"/>
              <a:gd name="connsiteX2" fmla="*/ 0 w 1323975"/>
              <a:gd name="connsiteY2" fmla="*/ 0 h 430782"/>
              <a:gd name="connsiteX0" fmla="*/ 1323975 w 1323975"/>
              <a:gd name="connsiteY0" fmla="*/ 423861 h 429365"/>
              <a:gd name="connsiteX1" fmla="*/ 544085 w 1323975"/>
              <a:gd name="connsiteY1" fmla="*/ 417548 h 429365"/>
              <a:gd name="connsiteX2" fmla="*/ 0 w 1323975"/>
              <a:gd name="connsiteY2" fmla="*/ 0 h 429365"/>
              <a:gd name="connsiteX0" fmla="*/ 1323975 w 1323975"/>
              <a:gd name="connsiteY0" fmla="*/ 423861 h 432209"/>
              <a:gd name="connsiteX1" fmla="*/ 544085 w 1323975"/>
              <a:gd name="connsiteY1" fmla="*/ 417548 h 432209"/>
              <a:gd name="connsiteX2" fmla="*/ 0 w 1323975"/>
              <a:gd name="connsiteY2" fmla="*/ 0 h 432209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8825"/>
              <a:gd name="connsiteX1" fmla="*/ 544085 w 1323975"/>
              <a:gd name="connsiteY1" fmla="*/ 417548 h 428825"/>
              <a:gd name="connsiteX2" fmla="*/ 0 w 1323975"/>
              <a:gd name="connsiteY2" fmla="*/ 0 h 428825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8825"/>
              <a:gd name="connsiteX1" fmla="*/ 544085 w 1323975"/>
              <a:gd name="connsiteY1" fmla="*/ 417548 h 428825"/>
              <a:gd name="connsiteX2" fmla="*/ 0 w 1323975"/>
              <a:gd name="connsiteY2" fmla="*/ 0 h 428825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3861"/>
              <a:gd name="connsiteX1" fmla="*/ 544085 w 1323975"/>
              <a:gd name="connsiteY1" fmla="*/ 421644 h 423861"/>
              <a:gd name="connsiteX2" fmla="*/ 0 w 1323975"/>
              <a:gd name="connsiteY2" fmla="*/ 0 h 423861"/>
              <a:gd name="connsiteX0" fmla="*/ 1323975 w 1323975"/>
              <a:gd name="connsiteY0" fmla="*/ 423861 h 425741"/>
              <a:gd name="connsiteX1" fmla="*/ 546284 w 1323975"/>
              <a:gd name="connsiteY1" fmla="*/ 425741 h 425741"/>
              <a:gd name="connsiteX2" fmla="*/ 0 w 1323975"/>
              <a:gd name="connsiteY2" fmla="*/ 0 h 425741"/>
              <a:gd name="connsiteX0" fmla="*/ 1323975 w 1323975"/>
              <a:gd name="connsiteY0" fmla="*/ 423861 h 425741"/>
              <a:gd name="connsiteX1" fmla="*/ 546284 w 1323975"/>
              <a:gd name="connsiteY1" fmla="*/ 425741 h 425741"/>
              <a:gd name="connsiteX2" fmla="*/ 0 w 1323975"/>
              <a:gd name="connsiteY2" fmla="*/ 0 h 42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975" h="425741">
                <a:moveTo>
                  <a:pt x="1323975" y="423861"/>
                </a:moveTo>
                <a:lnTo>
                  <a:pt x="546284" y="425741"/>
                </a:lnTo>
                <a:cubicBezTo>
                  <a:pt x="314591" y="426301"/>
                  <a:pt x="150812" y="142080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56052B86-E737-4885-A1D3-559B2740DB90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4974998" y="4364004"/>
            <a:ext cx="829824" cy="284936"/>
          </a:xfrm>
          <a:custGeom>
            <a:avLst/>
            <a:gdLst>
              <a:gd name="connsiteX0" fmla="*/ 1847850 w 1847850"/>
              <a:gd name="connsiteY0" fmla="*/ 0 h 21432"/>
              <a:gd name="connsiteX1" fmla="*/ 0 w 1847850"/>
              <a:gd name="connsiteY1" fmla="*/ 21432 h 21432"/>
              <a:gd name="connsiteX0" fmla="*/ 1847850 w 1847850"/>
              <a:gd name="connsiteY0" fmla="*/ 0 h 21432"/>
              <a:gd name="connsiteX1" fmla="*/ 1002506 w 1847850"/>
              <a:gd name="connsiteY1" fmla="*/ 9525 h 21432"/>
              <a:gd name="connsiteX2" fmla="*/ 0 w 1847850"/>
              <a:gd name="connsiteY2" fmla="*/ 21432 h 21432"/>
              <a:gd name="connsiteX0" fmla="*/ 1323975 w 1323975"/>
              <a:gd name="connsiteY0" fmla="*/ 423861 h 433386"/>
              <a:gd name="connsiteX1" fmla="*/ 478631 w 1323975"/>
              <a:gd name="connsiteY1" fmla="*/ 433386 h 433386"/>
              <a:gd name="connsiteX2" fmla="*/ 0 w 1323975"/>
              <a:gd name="connsiteY2" fmla="*/ 0 h 433386"/>
              <a:gd name="connsiteX0" fmla="*/ 1323975 w 1323975"/>
              <a:gd name="connsiteY0" fmla="*/ 423861 h 423861"/>
              <a:gd name="connsiteX1" fmla="*/ 502444 w 1323975"/>
              <a:gd name="connsiteY1" fmla="*/ 376236 h 423861"/>
              <a:gd name="connsiteX2" fmla="*/ 0 w 1323975"/>
              <a:gd name="connsiteY2" fmla="*/ 0 h 423861"/>
              <a:gd name="connsiteX0" fmla="*/ 1323975 w 1323975"/>
              <a:gd name="connsiteY0" fmla="*/ 423861 h 423861"/>
              <a:gd name="connsiteX1" fmla="*/ 435769 w 1323975"/>
              <a:gd name="connsiteY1" fmla="*/ 407192 h 423861"/>
              <a:gd name="connsiteX2" fmla="*/ 0 w 1323975"/>
              <a:gd name="connsiteY2" fmla="*/ 0 h 423861"/>
              <a:gd name="connsiteX0" fmla="*/ 1323975 w 1323975"/>
              <a:gd name="connsiteY0" fmla="*/ 423861 h 431004"/>
              <a:gd name="connsiteX1" fmla="*/ 450056 w 1323975"/>
              <a:gd name="connsiteY1" fmla="*/ 431004 h 431004"/>
              <a:gd name="connsiteX2" fmla="*/ 0 w 1323975"/>
              <a:gd name="connsiteY2" fmla="*/ 0 h 431004"/>
              <a:gd name="connsiteX0" fmla="*/ 1323975 w 1323975"/>
              <a:gd name="connsiteY0" fmla="*/ 423861 h 426241"/>
              <a:gd name="connsiteX1" fmla="*/ 452437 w 1323975"/>
              <a:gd name="connsiteY1" fmla="*/ 426241 h 426241"/>
              <a:gd name="connsiteX2" fmla="*/ 0 w 1323975"/>
              <a:gd name="connsiteY2" fmla="*/ 0 h 426241"/>
              <a:gd name="connsiteX0" fmla="*/ 1323975 w 1323975"/>
              <a:gd name="connsiteY0" fmla="*/ 423861 h 457203"/>
              <a:gd name="connsiteX1" fmla="*/ 452437 w 1323975"/>
              <a:gd name="connsiteY1" fmla="*/ 426241 h 457203"/>
              <a:gd name="connsiteX2" fmla="*/ 0 w 1323975"/>
              <a:gd name="connsiteY2" fmla="*/ 0 h 457203"/>
              <a:gd name="connsiteX0" fmla="*/ 1323975 w 1323975"/>
              <a:gd name="connsiteY0" fmla="*/ 423861 h 441878"/>
              <a:gd name="connsiteX1" fmla="*/ 459533 w 1323975"/>
              <a:gd name="connsiteY1" fmla="*/ 404185 h 441878"/>
              <a:gd name="connsiteX2" fmla="*/ 0 w 1323975"/>
              <a:gd name="connsiteY2" fmla="*/ 0 h 441878"/>
              <a:gd name="connsiteX0" fmla="*/ 1323975 w 1323975"/>
              <a:gd name="connsiteY0" fmla="*/ 423861 h 454612"/>
              <a:gd name="connsiteX1" fmla="*/ 459533 w 1323975"/>
              <a:gd name="connsiteY1" fmla="*/ 404185 h 454612"/>
              <a:gd name="connsiteX2" fmla="*/ 0 w 1323975"/>
              <a:gd name="connsiteY2" fmla="*/ 0 h 454612"/>
              <a:gd name="connsiteX0" fmla="*/ 1323975 w 1323975"/>
              <a:gd name="connsiteY0" fmla="*/ 423861 h 431690"/>
              <a:gd name="connsiteX1" fmla="*/ 459533 w 1323975"/>
              <a:gd name="connsiteY1" fmla="*/ 404185 h 431690"/>
              <a:gd name="connsiteX2" fmla="*/ 0 w 1323975"/>
              <a:gd name="connsiteY2" fmla="*/ 0 h 431690"/>
              <a:gd name="connsiteX0" fmla="*/ 1323975 w 1323975"/>
              <a:gd name="connsiteY0" fmla="*/ 423861 h 429786"/>
              <a:gd name="connsiteX1" fmla="*/ 459533 w 1323975"/>
              <a:gd name="connsiteY1" fmla="*/ 404185 h 429786"/>
              <a:gd name="connsiteX2" fmla="*/ 0 w 1323975"/>
              <a:gd name="connsiteY2" fmla="*/ 0 h 429786"/>
              <a:gd name="connsiteX0" fmla="*/ 1323975 w 1323975"/>
              <a:gd name="connsiteY0" fmla="*/ 423861 h 430728"/>
              <a:gd name="connsiteX1" fmla="*/ 459533 w 1323975"/>
              <a:gd name="connsiteY1" fmla="*/ 404185 h 430728"/>
              <a:gd name="connsiteX2" fmla="*/ 0 w 1323975"/>
              <a:gd name="connsiteY2" fmla="*/ 0 h 430728"/>
              <a:gd name="connsiteX0" fmla="*/ 1323975 w 1323975"/>
              <a:gd name="connsiteY0" fmla="*/ 423861 h 429786"/>
              <a:gd name="connsiteX1" fmla="*/ 459533 w 1323975"/>
              <a:gd name="connsiteY1" fmla="*/ 404185 h 429786"/>
              <a:gd name="connsiteX2" fmla="*/ 0 w 1323975"/>
              <a:gd name="connsiteY2" fmla="*/ 0 h 429786"/>
              <a:gd name="connsiteX0" fmla="*/ 1323975 w 1323975"/>
              <a:gd name="connsiteY0" fmla="*/ 423861 h 432668"/>
              <a:gd name="connsiteX1" fmla="*/ 459533 w 1323975"/>
              <a:gd name="connsiteY1" fmla="*/ 404185 h 432668"/>
              <a:gd name="connsiteX2" fmla="*/ 0 w 1323975"/>
              <a:gd name="connsiteY2" fmla="*/ 0 h 432668"/>
              <a:gd name="connsiteX0" fmla="*/ 1323975 w 1323975"/>
              <a:gd name="connsiteY0" fmla="*/ 423861 h 439791"/>
              <a:gd name="connsiteX1" fmla="*/ 459533 w 1323975"/>
              <a:gd name="connsiteY1" fmla="*/ 404185 h 439791"/>
              <a:gd name="connsiteX2" fmla="*/ 0 w 1323975"/>
              <a:gd name="connsiteY2" fmla="*/ 0 h 439791"/>
              <a:gd name="connsiteX0" fmla="*/ 1323975 w 1323975"/>
              <a:gd name="connsiteY0" fmla="*/ 423861 h 426347"/>
              <a:gd name="connsiteX1" fmla="*/ 459533 w 1323975"/>
              <a:gd name="connsiteY1" fmla="*/ 404185 h 426347"/>
              <a:gd name="connsiteX2" fmla="*/ 0 w 1323975"/>
              <a:gd name="connsiteY2" fmla="*/ 0 h 426347"/>
              <a:gd name="connsiteX0" fmla="*/ 1323975 w 1323975"/>
              <a:gd name="connsiteY0" fmla="*/ 423861 h 436186"/>
              <a:gd name="connsiteX1" fmla="*/ 461898 w 1323975"/>
              <a:gd name="connsiteY1" fmla="*/ 421339 h 436186"/>
              <a:gd name="connsiteX2" fmla="*/ 0 w 1323975"/>
              <a:gd name="connsiteY2" fmla="*/ 0 h 436186"/>
              <a:gd name="connsiteX0" fmla="*/ 1323975 w 1323975"/>
              <a:gd name="connsiteY0" fmla="*/ 423861 h 431318"/>
              <a:gd name="connsiteX1" fmla="*/ 466628 w 1323975"/>
              <a:gd name="connsiteY1" fmla="*/ 413987 h 431318"/>
              <a:gd name="connsiteX2" fmla="*/ 0 w 1323975"/>
              <a:gd name="connsiteY2" fmla="*/ 0 h 431318"/>
              <a:gd name="connsiteX0" fmla="*/ 1323975 w 1323975"/>
              <a:gd name="connsiteY0" fmla="*/ 423861 h 432858"/>
              <a:gd name="connsiteX1" fmla="*/ 485551 w 1323975"/>
              <a:gd name="connsiteY1" fmla="*/ 416439 h 432858"/>
              <a:gd name="connsiteX2" fmla="*/ 0 w 1323975"/>
              <a:gd name="connsiteY2" fmla="*/ 0 h 432858"/>
              <a:gd name="connsiteX0" fmla="*/ 1323975 w 1323975"/>
              <a:gd name="connsiteY0" fmla="*/ 423861 h 432858"/>
              <a:gd name="connsiteX1" fmla="*/ 468993 w 1323975"/>
              <a:gd name="connsiteY1" fmla="*/ 416439 h 432858"/>
              <a:gd name="connsiteX2" fmla="*/ 0 w 1323975"/>
              <a:gd name="connsiteY2" fmla="*/ 0 h 432858"/>
              <a:gd name="connsiteX0" fmla="*/ 1323975 w 1323975"/>
              <a:gd name="connsiteY0" fmla="*/ 423861 h 428561"/>
              <a:gd name="connsiteX1" fmla="*/ 480819 w 1323975"/>
              <a:gd name="connsiteY1" fmla="*/ 409087 h 428561"/>
              <a:gd name="connsiteX2" fmla="*/ 0 w 1323975"/>
              <a:gd name="connsiteY2" fmla="*/ 0 h 428561"/>
              <a:gd name="connsiteX0" fmla="*/ 1323975 w 1323975"/>
              <a:gd name="connsiteY0" fmla="*/ 423861 h 431319"/>
              <a:gd name="connsiteX1" fmla="*/ 480819 w 1323975"/>
              <a:gd name="connsiteY1" fmla="*/ 413988 h 431319"/>
              <a:gd name="connsiteX2" fmla="*/ 0 w 1323975"/>
              <a:gd name="connsiteY2" fmla="*/ 0 h 431319"/>
              <a:gd name="connsiteX0" fmla="*/ 1323975 w 1323975"/>
              <a:gd name="connsiteY0" fmla="*/ 423861 h 429881"/>
              <a:gd name="connsiteX1" fmla="*/ 426418 w 1323975"/>
              <a:gd name="connsiteY1" fmla="*/ 411537 h 429881"/>
              <a:gd name="connsiteX2" fmla="*/ 0 w 1323975"/>
              <a:gd name="connsiteY2" fmla="*/ 0 h 429881"/>
              <a:gd name="connsiteX0" fmla="*/ 1323975 w 1323975"/>
              <a:gd name="connsiteY0" fmla="*/ 423861 h 454234"/>
              <a:gd name="connsiteX1" fmla="*/ 426418 w 1323975"/>
              <a:gd name="connsiteY1" fmla="*/ 411537 h 454234"/>
              <a:gd name="connsiteX2" fmla="*/ 0 w 1323975"/>
              <a:gd name="connsiteY2" fmla="*/ 0 h 454234"/>
              <a:gd name="connsiteX0" fmla="*/ 1323975 w 1323975"/>
              <a:gd name="connsiteY0" fmla="*/ 423861 h 449920"/>
              <a:gd name="connsiteX1" fmla="*/ 426418 w 1323975"/>
              <a:gd name="connsiteY1" fmla="*/ 411537 h 449920"/>
              <a:gd name="connsiteX2" fmla="*/ 0 w 1323975"/>
              <a:gd name="connsiteY2" fmla="*/ 0 h 449920"/>
              <a:gd name="connsiteX0" fmla="*/ 1323975 w 1323975"/>
              <a:gd name="connsiteY0" fmla="*/ 423861 h 454234"/>
              <a:gd name="connsiteX1" fmla="*/ 426418 w 1323975"/>
              <a:gd name="connsiteY1" fmla="*/ 411537 h 454234"/>
              <a:gd name="connsiteX2" fmla="*/ 0 w 1323975"/>
              <a:gd name="connsiteY2" fmla="*/ 0 h 454234"/>
              <a:gd name="connsiteX0" fmla="*/ 1323975 w 1323975"/>
              <a:gd name="connsiteY0" fmla="*/ 423861 h 430880"/>
              <a:gd name="connsiteX1" fmla="*/ 426418 w 1323975"/>
              <a:gd name="connsiteY1" fmla="*/ 411537 h 430880"/>
              <a:gd name="connsiteX2" fmla="*/ 0 w 1323975"/>
              <a:gd name="connsiteY2" fmla="*/ 0 h 430880"/>
              <a:gd name="connsiteX0" fmla="*/ 1323975 w 1323975"/>
              <a:gd name="connsiteY0" fmla="*/ 423861 h 429509"/>
              <a:gd name="connsiteX1" fmla="*/ 426418 w 1323975"/>
              <a:gd name="connsiteY1" fmla="*/ 409086 h 429509"/>
              <a:gd name="connsiteX2" fmla="*/ 0 w 1323975"/>
              <a:gd name="connsiteY2" fmla="*/ 0 h 429509"/>
              <a:gd name="connsiteX0" fmla="*/ 1323975 w 1323975"/>
              <a:gd name="connsiteY0" fmla="*/ 423861 h 428257"/>
              <a:gd name="connsiteX1" fmla="*/ 431149 w 1323975"/>
              <a:gd name="connsiteY1" fmla="*/ 406636 h 428257"/>
              <a:gd name="connsiteX2" fmla="*/ 0 w 1323975"/>
              <a:gd name="connsiteY2" fmla="*/ 0 h 428257"/>
              <a:gd name="connsiteX0" fmla="*/ 1323975 w 1323975"/>
              <a:gd name="connsiteY0" fmla="*/ 423861 h 424578"/>
              <a:gd name="connsiteX1" fmla="*/ 431149 w 1323975"/>
              <a:gd name="connsiteY1" fmla="*/ 406636 h 424578"/>
              <a:gd name="connsiteX2" fmla="*/ 0 w 1323975"/>
              <a:gd name="connsiteY2" fmla="*/ 0 h 424578"/>
              <a:gd name="connsiteX0" fmla="*/ 1323975 w 1323975"/>
              <a:gd name="connsiteY0" fmla="*/ 423861 h 430211"/>
              <a:gd name="connsiteX1" fmla="*/ 426418 w 1323975"/>
              <a:gd name="connsiteY1" fmla="*/ 418889 h 430211"/>
              <a:gd name="connsiteX2" fmla="*/ 0 w 1323975"/>
              <a:gd name="connsiteY2" fmla="*/ 0 h 430211"/>
              <a:gd name="connsiteX0" fmla="*/ 1323975 w 1323975"/>
              <a:gd name="connsiteY0" fmla="*/ 423861 h 426171"/>
              <a:gd name="connsiteX1" fmla="*/ 426418 w 1323975"/>
              <a:gd name="connsiteY1" fmla="*/ 411537 h 426171"/>
              <a:gd name="connsiteX2" fmla="*/ 0 w 1323975"/>
              <a:gd name="connsiteY2" fmla="*/ 0 h 426171"/>
              <a:gd name="connsiteX0" fmla="*/ 1323975 w 1323975"/>
              <a:gd name="connsiteY0" fmla="*/ 423861 h 431853"/>
              <a:gd name="connsiteX1" fmla="*/ 426418 w 1323975"/>
              <a:gd name="connsiteY1" fmla="*/ 421339 h 431853"/>
              <a:gd name="connsiteX2" fmla="*/ 0 w 1323975"/>
              <a:gd name="connsiteY2" fmla="*/ 0 h 431853"/>
              <a:gd name="connsiteX0" fmla="*/ 1323975 w 1323975"/>
              <a:gd name="connsiteY0" fmla="*/ 423861 h 431853"/>
              <a:gd name="connsiteX1" fmla="*/ 426418 w 1323975"/>
              <a:gd name="connsiteY1" fmla="*/ 421339 h 431853"/>
              <a:gd name="connsiteX2" fmla="*/ 0 w 1323975"/>
              <a:gd name="connsiteY2" fmla="*/ 0 h 431853"/>
              <a:gd name="connsiteX0" fmla="*/ 1323975 w 1323975"/>
              <a:gd name="connsiteY0" fmla="*/ 423861 h 425832"/>
              <a:gd name="connsiteX1" fmla="*/ 426418 w 1323975"/>
              <a:gd name="connsiteY1" fmla="*/ 410720 h 425832"/>
              <a:gd name="connsiteX2" fmla="*/ 0 w 1323975"/>
              <a:gd name="connsiteY2" fmla="*/ 0 h 425832"/>
              <a:gd name="connsiteX0" fmla="*/ 1323975 w 1323975"/>
              <a:gd name="connsiteY0" fmla="*/ 423861 h 426903"/>
              <a:gd name="connsiteX1" fmla="*/ 528690 w 1323975"/>
              <a:gd name="connsiteY1" fmla="*/ 413126 h 426903"/>
              <a:gd name="connsiteX2" fmla="*/ 0 w 1323975"/>
              <a:gd name="connsiteY2" fmla="*/ 0 h 426903"/>
              <a:gd name="connsiteX0" fmla="*/ 1323975 w 1323975"/>
              <a:gd name="connsiteY0" fmla="*/ 423861 h 429365"/>
              <a:gd name="connsiteX1" fmla="*/ 541886 w 1323975"/>
              <a:gd name="connsiteY1" fmla="*/ 417549 h 429365"/>
              <a:gd name="connsiteX2" fmla="*/ 0 w 1323975"/>
              <a:gd name="connsiteY2" fmla="*/ 0 h 429365"/>
              <a:gd name="connsiteX0" fmla="*/ 1323975 w 1323975"/>
              <a:gd name="connsiteY0" fmla="*/ 423861 h 424547"/>
              <a:gd name="connsiteX1" fmla="*/ 541886 w 1323975"/>
              <a:gd name="connsiteY1" fmla="*/ 406487 h 424547"/>
              <a:gd name="connsiteX2" fmla="*/ 0 w 1323975"/>
              <a:gd name="connsiteY2" fmla="*/ 0 h 424547"/>
              <a:gd name="connsiteX0" fmla="*/ 1323975 w 1323975"/>
              <a:gd name="connsiteY0" fmla="*/ 423861 h 430782"/>
              <a:gd name="connsiteX1" fmla="*/ 544085 w 1323975"/>
              <a:gd name="connsiteY1" fmla="*/ 419760 h 430782"/>
              <a:gd name="connsiteX2" fmla="*/ 0 w 1323975"/>
              <a:gd name="connsiteY2" fmla="*/ 0 h 430782"/>
              <a:gd name="connsiteX0" fmla="*/ 1323975 w 1323975"/>
              <a:gd name="connsiteY0" fmla="*/ 423861 h 429365"/>
              <a:gd name="connsiteX1" fmla="*/ 544085 w 1323975"/>
              <a:gd name="connsiteY1" fmla="*/ 417548 h 429365"/>
              <a:gd name="connsiteX2" fmla="*/ 0 w 1323975"/>
              <a:gd name="connsiteY2" fmla="*/ 0 h 429365"/>
              <a:gd name="connsiteX0" fmla="*/ 1323975 w 1323975"/>
              <a:gd name="connsiteY0" fmla="*/ 423861 h 432209"/>
              <a:gd name="connsiteX1" fmla="*/ 544085 w 1323975"/>
              <a:gd name="connsiteY1" fmla="*/ 417548 h 432209"/>
              <a:gd name="connsiteX2" fmla="*/ 0 w 1323975"/>
              <a:gd name="connsiteY2" fmla="*/ 0 h 432209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8825"/>
              <a:gd name="connsiteX1" fmla="*/ 544085 w 1323975"/>
              <a:gd name="connsiteY1" fmla="*/ 417548 h 428825"/>
              <a:gd name="connsiteX2" fmla="*/ 0 w 1323975"/>
              <a:gd name="connsiteY2" fmla="*/ 0 h 428825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8825"/>
              <a:gd name="connsiteX1" fmla="*/ 544085 w 1323975"/>
              <a:gd name="connsiteY1" fmla="*/ 417548 h 428825"/>
              <a:gd name="connsiteX2" fmla="*/ 0 w 1323975"/>
              <a:gd name="connsiteY2" fmla="*/ 0 h 428825"/>
              <a:gd name="connsiteX0" fmla="*/ 1323975 w 1323975"/>
              <a:gd name="connsiteY0" fmla="*/ 423861 h 423861"/>
              <a:gd name="connsiteX1" fmla="*/ 544085 w 1323975"/>
              <a:gd name="connsiteY1" fmla="*/ 417548 h 423861"/>
              <a:gd name="connsiteX2" fmla="*/ 0 w 1323975"/>
              <a:gd name="connsiteY2" fmla="*/ 0 h 423861"/>
              <a:gd name="connsiteX0" fmla="*/ 1323975 w 1323975"/>
              <a:gd name="connsiteY0" fmla="*/ 423861 h 423861"/>
              <a:gd name="connsiteX1" fmla="*/ 544085 w 1323975"/>
              <a:gd name="connsiteY1" fmla="*/ 421644 h 423861"/>
              <a:gd name="connsiteX2" fmla="*/ 0 w 1323975"/>
              <a:gd name="connsiteY2" fmla="*/ 0 h 423861"/>
              <a:gd name="connsiteX0" fmla="*/ 1323975 w 1323975"/>
              <a:gd name="connsiteY0" fmla="*/ 423861 h 425741"/>
              <a:gd name="connsiteX1" fmla="*/ 546284 w 1323975"/>
              <a:gd name="connsiteY1" fmla="*/ 425741 h 425741"/>
              <a:gd name="connsiteX2" fmla="*/ 0 w 1323975"/>
              <a:gd name="connsiteY2" fmla="*/ 0 h 425741"/>
              <a:gd name="connsiteX0" fmla="*/ 1323975 w 1323975"/>
              <a:gd name="connsiteY0" fmla="*/ 423861 h 425741"/>
              <a:gd name="connsiteX1" fmla="*/ 546284 w 1323975"/>
              <a:gd name="connsiteY1" fmla="*/ 425741 h 425741"/>
              <a:gd name="connsiteX2" fmla="*/ 0 w 1323975"/>
              <a:gd name="connsiteY2" fmla="*/ 0 h 42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975" h="425741">
                <a:moveTo>
                  <a:pt x="1323975" y="423861"/>
                </a:moveTo>
                <a:lnTo>
                  <a:pt x="546284" y="425741"/>
                </a:lnTo>
                <a:cubicBezTo>
                  <a:pt x="314591" y="426301"/>
                  <a:pt x="150812" y="142080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08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1400" b="1" dirty="0"/>
              <a:t>Громоздкость системы и объемный документооборот пугает потенциальных пользователей и осложняет </a:t>
            </a:r>
            <a:r>
              <a:rPr lang="ru-RU" sz="1400" b="1" dirty="0" smtClean="0"/>
              <a:t>продвижение НОК как рабочего инструмента управления персоналом</a:t>
            </a:r>
            <a:endParaRPr lang="ru-RU" sz="1400" b="1" dirty="0"/>
          </a:p>
        </p:txBody>
      </p:sp>
      <p:sp>
        <p:nvSpPr>
          <p:cNvPr id="36" name="Номер 6"/>
          <p:cNvSpPr txBox="1"/>
          <p:nvPr/>
        </p:nvSpPr>
        <p:spPr>
          <a:xfrm>
            <a:off x="4791727" y="4985762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1400" b="1" dirty="0"/>
              <a:t>Отсутствие нормативно-правовой базы, мотивирующей на применение НОК, тормозит развитие системы</a:t>
            </a:r>
          </a:p>
          <a:p>
            <a:endParaRPr lang="ru-RU" sz="1400" b="1" dirty="0"/>
          </a:p>
        </p:txBody>
      </p:sp>
      <p:sp>
        <p:nvSpPr>
          <p:cNvPr id="35" name="Номер 5"/>
          <p:cNvSpPr txBox="1"/>
          <p:nvPr/>
        </p:nvSpPr>
        <p:spPr>
          <a:xfrm>
            <a:off x="4791727" y="3893377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400" b="1" dirty="0"/>
              <a:t>Инфраструктура НОК в целом по стране не позволяет сделать процедуру общедоступной  для работодателей</a:t>
            </a:r>
          </a:p>
          <a:p>
            <a:endParaRPr lang="ru-RU" sz="1400" b="1" dirty="0"/>
          </a:p>
        </p:txBody>
      </p:sp>
      <p:sp>
        <p:nvSpPr>
          <p:cNvPr id="34" name="Номер 4"/>
          <p:cNvSpPr txBox="1"/>
          <p:nvPr/>
        </p:nvSpPr>
        <p:spPr>
          <a:xfrm>
            <a:off x="4791727" y="2824471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04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1400" b="1" dirty="0"/>
              <a:t>Мотивация работодателей на участие в процессах НОК в большинстве случаев незначительна и базируется на личных отношениях, а не на реальном интересе к процедуре</a:t>
            </a:r>
          </a:p>
        </p:txBody>
      </p:sp>
      <p:sp>
        <p:nvSpPr>
          <p:cNvPr id="30" name="Номер 3"/>
          <p:cNvSpPr txBox="1"/>
          <p:nvPr/>
        </p:nvSpPr>
        <p:spPr>
          <a:xfrm>
            <a:off x="694856" y="4985762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5"/>
          </p:nvPr>
        </p:nvSpPr>
        <p:spPr>
          <a:xfrm>
            <a:off x="1355488" y="3971450"/>
            <a:ext cx="3504544" cy="648000"/>
          </a:xfrm>
        </p:spPr>
        <p:txBody>
          <a:bodyPr/>
          <a:lstStyle/>
          <a:p>
            <a:r>
              <a:rPr lang="ru-RU" sz="1400" b="1" dirty="0"/>
              <a:t>Уровень осведомлённости работодателей о процедуре НОК (в первую очередь высшего менеджмента) – крайне низкий</a:t>
            </a:r>
          </a:p>
        </p:txBody>
      </p:sp>
      <p:sp>
        <p:nvSpPr>
          <p:cNvPr id="21" name="Номер 2"/>
          <p:cNvSpPr txBox="1"/>
          <p:nvPr/>
        </p:nvSpPr>
        <p:spPr>
          <a:xfrm>
            <a:off x="694856" y="3893377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1"/>
          </p:nvPr>
        </p:nvSpPr>
        <p:spPr>
          <a:xfrm>
            <a:off x="1355487" y="2897281"/>
            <a:ext cx="3436239" cy="648000"/>
          </a:xfrm>
        </p:spPr>
        <p:txBody>
          <a:bodyPr/>
          <a:lstStyle/>
          <a:p>
            <a:r>
              <a:rPr lang="ru-RU" sz="1400" b="1" dirty="0"/>
              <a:t>Роль работодателей как пользователей результатов НОК – до сих пор в стадии формирования</a:t>
            </a:r>
          </a:p>
        </p:txBody>
      </p:sp>
      <p:sp>
        <p:nvSpPr>
          <p:cNvPr id="2" name="Номер 1"/>
          <p:cNvSpPr txBox="1"/>
          <p:nvPr/>
        </p:nvSpPr>
        <p:spPr>
          <a:xfrm>
            <a:off x="694856" y="2824471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7" name="Текст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ru-RU" dirty="0"/>
              <a:t>Очевидная и безусловная роль работодателей в процедуре НОК – участники создания системы (разработчики, эксперты, </a:t>
            </a:r>
            <a:r>
              <a:rPr lang="ru-RU" dirty="0" err="1"/>
              <a:t>валидаторы</a:t>
            </a:r>
            <a:r>
              <a:rPr lang="ru-RU" dirty="0"/>
              <a:t>)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</a:rPr>
              <a:t>НО</a:t>
            </a:r>
          </a:p>
        </p:txBody>
      </p:sp>
      <p:sp>
        <p:nvSpPr>
          <p:cNvPr id="3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Вопросы, которые пока остаются открытыми</a:t>
            </a:r>
          </a:p>
        </p:txBody>
      </p:sp>
      <p:sp>
        <p:nvSpPr>
          <p:cNvPr id="17" name="Линия"/>
          <p:cNvSpPr/>
          <p:nvPr/>
        </p:nvSpPr>
        <p:spPr>
          <a:xfrm>
            <a:off x="712054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30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Благодарю за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внимание.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Готова ответить на Ваши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вопросы.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02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слайд курса"/>
  <p:tag name="ISPRING_SLIDE_INDENT_LEVEL" val="0"/>
  <p:tag name="ISPRING_CUSTOM_TIMING_USED" val="0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одукты компании 1"/>
  <p:tag name="ISPRING_SLIDE_INDENT_LEVEL" val="0"/>
  <p:tag name="ISPRING_CUSTOM_TIMING_USED" val="0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PephQd378gbnwErKa3L4Q&quot;,&quot;gi&quot;:&quot;FGqgo8LJlWW1vXT3-lNxyg&quot;,&quot;ti&quot;:&quot;ui_elements&quot;,&quot;vs&quot;:{&quot;f&quot;:[335],&quot;i&quot;:{&quot;d&quot;:&quot;LPephQd378gbnwErKa3L4Q&quot;,&quot;p&quot;:true}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GUVGmSAffxf3ZR5yTujCg&quot;,&quot;gi&quot;:&quot;FGqgo8LJlWW1vXT3-lNxyg&quot;,&quot;ti&quot;:&quot;ui_elements&quot;,&quot;vs&quot;:{&quot;f&quot;:[335],&quot;i&quot;:{&quot;d&quot;:&quot;6GUVGmSAffxf3ZR5yTujCg&quot;,&quot;p&quot;:true}}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GUVGmSAffxf3ZR5yTujCg&quot;,&quot;gi&quot;:&quot;FGqgo8LJlWW1vXT3-lNxyg&quot;,&quot;ti&quot;:&quot;ui_elements&quot;,&quot;vs&quot;:{&quot;f&quot;:[335],&quot;i&quot;:{&quot;d&quot;:&quot;6GUVGmSAffxf3ZR5yTujCg&quot;,&quot;p&quot;:true}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GUVGmSAffxf3ZR5yTujCg&quot;,&quot;gi&quot;:&quot;FGqgo8LJlWW1vXT3-lNxyg&quot;,&quot;ti&quot;:&quot;ui_elements&quot;,&quot;vs&quot;:{&quot;f&quot;:[335],&quot;i&quot;:{&quot;d&quot;:&quot;6GUVGmSAffxf3ZR5yTujCg&quot;,&quot;p&quot;:true}}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LXuqjNus9L8YxnOGCS3wQ&quot;,&quot;gi&quot;:&quot;FGqgo8LJlWW1vXT3-lNxyg&quot;,&quot;ti&quot;:&quot;ui_elements&quot;,&quot;vs&quot;:{&quot;f&quot;:[30],&quot;i&quot;:{&quot;d&quot;:&quot;hLXuqjNus9L8YxnOGCS3w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z-52y_eGcqmGkUsOHcVKQ&quot;,&quot;gi&quot;:&quot;FGqgo8LJlWW1vXT3-lNxyg&quot;,&quot;ti&quot;:&quot;ui_elements&quot;,&quot;vs&quot;:{&quot;f&quot;:[34],&quot;i&quot;:{&quot;d&quot;:&quot;Zz-52y_eGcqmGkUsOHcVKQ&quot;,&quot;p&quot;:true}}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LXuqjNus9L8YxnOGCS3wQ&quot;,&quot;gi&quot;:&quot;FGqgo8LJlWW1vXT3-lNxyg&quot;,&quot;ti&quot;:&quot;ui_elements&quot;,&quot;vs&quot;:{&quot;f&quot;:[30],&quot;i&quot;:{&quot;d&quot;:&quot;hLXuqjNus9L8YxnOGCS3wQ&quot;,&quot;p&quot;:true}}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LXuqjNus9L8YxnOGCS3wQ&quot;,&quot;gi&quot;:&quot;FGqgo8LJlWW1vXT3-lNxyg&quot;,&quot;ti&quot;:&quot;ui_elements&quot;,&quot;vs&quot;:{&quot;f&quot;:[30],&quot;i&quot;:{&quot;d&quot;:&quot;hLXuqjNus9L8YxnOGCS3wQ&quot;,&quot;p&quot;:true}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LXuqjNus9L8YxnOGCS3wQ&quot;,&quot;gi&quot;:&quot;FGqgo8LJlWW1vXT3-lNxyg&quot;,&quot;ti&quot;:&quot;ui_elements&quot;,&quot;vs&quot;:{&quot;f&quot;:[30],&quot;i&quot;:{&quot;d&quot;:&quot;hLXuqjNus9L8YxnOGCS3wQ&quot;,&quot;p&quot;:true}}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LXuqjNus9L8YxnOGCS3wQ&quot;,&quot;gi&quot;:&quot;FGqgo8LJlWW1vXT3-lNxyg&quot;,&quot;ti&quot;:&quot;ui_elements&quot;,&quot;vs&quot;:{&quot;f&quot;:[30],&quot;i&quot;:{&quot;d&quot;:&quot;hLXuqjNus9L8YxnOGCS3wQ&quot;,&quot;p&quot;:true}}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z-52y_eGcqmGkUsOHcVKQ&quot;,&quot;gi&quot;:&quot;FGqgo8LJlWW1vXT3-lNxyg&quot;,&quot;ti&quot;:&quot;ui_elements&quot;,&quot;vs&quot;:{&quot;f&quot;:[34],&quot;i&quot;:{&quot;d&quot;:&quot;Zz-52y_eGcqmGkUsOHcVKQ&quot;,&quot;p&quot;:true}}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z-52y_eGcqmGkUsOHcVKQ&quot;,&quot;gi&quot;:&quot;FGqgo8LJlWW1vXT3-lNxyg&quot;,&quot;ti&quot;:&quot;ui_elements&quot;,&quot;vs&quot;:{&quot;f&quot;:[34],&quot;i&quot;:{&quot;d&quot;:&quot;Zz-52y_eGcqmGkUsOHcVKQ&quot;,&quot;p&quot;:true}}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LXuqjNus9L8YxnOGCS3wQ&quot;,&quot;gi&quot;:&quot;FGqgo8LJlWW1vXT3-lNxyg&quot;,&quot;ti&quot;:&quot;ui_elements&quot;,&quot;vs&quot;:{&quot;f&quot;:[30],&quot;i&quot;:{&quot;d&quot;:&quot;hLXuqjNus9L8YxnOGCS3wQ&quot;,&quot;p&quot;:true}}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LXuqjNus9L8YxnOGCS3wQ&quot;,&quot;gi&quot;:&quot;FGqgo8LJlWW1vXT3-lNxyg&quot;,&quot;ti&quot;:&quot;ui_elements&quot;,&quot;vs&quot;:{&quot;f&quot;:[30],&quot;i&quot;:{&quot;d&quot;:&quot;hLXuqjNus9L8YxnOGCS3wQ&quot;,&quot;p&quot;:true}}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LXuqjNus9L8YxnOGCS3wQ&quot;,&quot;gi&quot;:&quot;FGqgo8LJlWW1vXT3-lNxyg&quot;,&quot;ti&quot;:&quot;ui_elements&quot;,&quot;vs&quot;:{&quot;f&quot;:[30],&quot;i&quot;:{&quot;d&quot;:&quot;hLXuqjNus9L8YxnOGCS3w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LXuqjNus9L8YxnOGCS3wQ&quot;,&quot;gi&quot;:&quot;FGqgo8LJlWW1vXT3-lNxyg&quot;,&quot;ti&quot;:&quot;ui_elements&quot;,&quot;vs&quot;:{&quot;f&quot;:[30],&quot;i&quot;:{&quot;d&quot;:&quot;hLXuqjNus9L8YxnOGCS3wQ&quot;,&quot;p&quot;:true}}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nGU7FCmX9rKKhK1X561OQ&quot;,&quot;gi&quot;:&quot;FGqgo8LJlWW1vXT3-lNxyg&quot;,&quot;ti&quot;:&quot;ui_elements&quot;,&quot;vs&quot;:{&quot;f&quot;:[335],&quot;i&quot;:{&quot;d&quot;:&quot;KnGU7FCmX9rKKhK1X561OQ&quot;,&quot;p&quot;:true}}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nGU7FCmX9rKKhK1X561OQ&quot;,&quot;gi&quot;:&quot;FGqgo8LJlWW1vXT3-lNxyg&quot;,&quot;ti&quot;:&quot;ui_elements&quot;,&quot;vs&quot;:{&quot;f&quot;:[335],&quot;i&quot;:{&quot;d&quot;:&quot;KnGU7FCmX9rKKhK1X561OQ&quot;,&quot;p&quot;:true}}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nGU7FCmX9rKKhK1X561OQ&quot;,&quot;gi&quot;:&quot;FGqgo8LJlWW1vXT3-lNxyg&quot;,&quot;ti&quot;:&quot;ui_elements&quot;,&quot;vs&quot;:{&quot;f&quot;:[335],&quot;i&quot;:{&quot;d&quot;:&quot;KnGU7FCmX9rKKhK1X561OQ&quot;,&quot;p&quot;:true}}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nGU7FCmX9rKKhK1X561OQ&quot;,&quot;gi&quot;:&quot;FGqgo8LJlWW1vXT3-lNxyg&quot;,&quot;ti&quot;:&quot;ui_elements&quot;,&quot;vs&quot;:{&quot;f&quot;:[335],&quot;i&quot;:{&quot;d&quot;:&quot;KnGU7FCmX9rKKhK1X561OQ&quot;,&quot;p&quot;:true}}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nGU7FCmX9rKKhK1X561OQ&quot;,&quot;gi&quot;:&quot;FGqgo8LJlWW1vXT3-lNxyg&quot;,&quot;ti&quot;:&quot;ui_elements&quot;,&quot;vs&quot;:{&quot;f&quot;:[335],&quot;i&quot;:{&quot;d&quot;:&quot;KnGU7FCmX9rKKhK1X561OQ&quot;,&quot;p&quot;:true}}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onboarding theme">
      <a:dk1>
        <a:sysClr val="windowText" lastClr="000000"/>
      </a:dk1>
      <a:lt1>
        <a:sysClr val="window" lastClr="FFFFFF"/>
      </a:lt1>
      <a:dk2>
        <a:srgbClr val="323232"/>
      </a:dk2>
      <a:lt2>
        <a:srgbClr val="D3E5EE"/>
      </a:lt2>
      <a:accent1>
        <a:srgbClr val="FF6D6D"/>
      </a:accent1>
      <a:accent2>
        <a:srgbClr val="53B8EE"/>
      </a:accent2>
      <a:accent3>
        <a:srgbClr val="4FC693"/>
      </a:accent3>
      <a:accent4>
        <a:srgbClr val="F93E48"/>
      </a:accent4>
      <a:accent5>
        <a:srgbClr val="A25DE5"/>
      </a:accent5>
      <a:accent6>
        <a:srgbClr val="F9B23E"/>
      </a:accent6>
      <a:hlink>
        <a:srgbClr val="6B9F25"/>
      </a:hlink>
      <a:folHlink>
        <a:srgbClr val="B26B02"/>
      </a:folHlink>
    </a:clrScheme>
    <a:fontScheme name="onboarding">
      <a:majorFont>
        <a:latin typeface="Raleway"/>
        <a:ea typeface=""/>
        <a:cs typeface=""/>
      </a:majorFont>
      <a:minorFont>
        <a:latin typeface="Raleway Medium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577</Words>
  <Application>Microsoft Office PowerPoint</Application>
  <PresentationFormat>Экран (4:3)</PresentationFormat>
  <Paragraphs>89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Theme</vt:lpstr>
      <vt:lpstr>Независимая оценка квалификации  как один из механизмов участия  работодателей в независимой оценке качества подготовки обучающихся</vt:lpstr>
      <vt:lpstr>Из истории НОК         в АПК</vt:lpstr>
      <vt:lpstr>Статистика НОК в опыте  СПК АПК</vt:lpstr>
      <vt:lpstr>Внешняя оценка</vt:lpstr>
      <vt:lpstr>Роль работодателей в процессе НОК</vt:lpstr>
      <vt:lpstr>Мотивация работодателей  на участие в НОК</vt:lpstr>
      <vt:lpstr>Перспективы НОК в трудовых отношениях</vt:lpstr>
      <vt:lpstr>Вопросы, которые пока остаются открытыми</vt:lpstr>
      <vt:lpstr>Благодарю за внимание. Готова ответить на Ваши вопросы.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Независимая оценка квалификаций как один из механизмов участия работодателей в независимой оценке качества подготовки обучающихся</dc:title>
  <dc:creator>HOST</dc:creator>
  <cp:lastModifiedBy>HOST</cp:lastModifiedBy>
  <cp:revision>31</cp:revision>
  <dcterms:created xsi:type="dcterms:W3CDTF">2022-10-05T13:49:27Z</dcterms:created>
  <dcterms:modified xsi:type="dcterms:W3CDTF">2022-11-06T07:47:26Z</dcterms:modified>
</cp:coreProperties>
</file>