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4">
  <p:sldMasterIdLst>
    <p:sldMasterId id="2147483648" r:id="rId1"/>
  </p:sldMasterIdLst>
  <p:notesMasterIdLst>
    <p:notesMasterId r:id="rId12"/>
  </p:notesMasterIdLst>
  <p:handoutMasterIdLst>
    <p:handoutMasterId r:id="rId13"/>
  </p:handoutMasterIdLst>
  <p:sldIdLst>
    <p:sldId id="256" r:id="rId2"/>
    <p:sldId id="260" r:id="rId3"/>
    <p:sldId id="264" r:id="rId4"/>
    <p:sldId id="268" r:id="rId5"/>
    <p:sldId id="267" r:id="rId6"/>
    <p:sldId id="265" r:id="rId7"/>
    <p:sldId id="270" r:id="rId8"/>
    <p:sldId id="272" r:id="rId9"/>
    <p:sldId id="271" r:id="rId10"/>
    <p:sldId id="261" r:id="rId1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Стиль из темы 1 - акцент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2" autoAdjust="0"/>
    <p:restoredTop sz="94707" autoAdjust="0"/>
  </p:normalViewPr>
  <p:slideViewPr>
    <p:cSldViewPr snapToGrid="0">
      <p:cViewPr varScale="1">
        <p:scale>
          <a:sx n="68" d="100"/>
          <a:sy n="68" d="100"/>
        </p:scale>
        <p:origin x="346" y="53"/>
      </p:cViewPr>
      <p:guideLst/>
    </p:cSldViewPr>
  </p:slideViewPr>
  <p:outlineViewPr>
    <p:cViewPr>
      <p:scale>
        <a:sx n="33" d="100"/>
        <a:sy n="33" d="100"/>
      </p:scale>
      <p:origin x="0" y="-48"/>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a:extLst>
              <a:ext uri="{FF2B5EF4-FFF2-40B4-BE49-F238E27FC236}">
                <a16:creationId xmlns:a16="http://schemas.microsoft.com/office/drawing/2014/main" id="{9CAD538D-E66F-6B8B-3BE5-F0DF67D2F1B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a:extLst>
              <a:ext uri="{FF2B5EF4-FFF2-40B4-BE49-F238E27FC236}">
                <a16:creationId xmlns:a16="http://schemas.microsoft.com/office/drawing/2014/main" id="{6E7B480A-7414-D065-0A8F-E6366C7B779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194F46B-43AA-4CFA-A5B8-09748619B77D}" type="datetimeFigureOut">
              <a:rPr lang="ru-RU" smtClean="0"/>
              <a:t>10.09.2023</a:t>
            </a:fld>
            <a:endParaRPr lang="ru-RU"/>
          </a:p>
        </p:txBody>
      </p:sp>
      <p:sp>
        <p:nvSpPr>
          <p:cNvPr id="4" name="Нижний колонтитул 3">
            <a:extLst>
              <a:ext uri="{FF2B5EF4-FFF2-40B4-BE49-F238E27FC236}">
                <a16:creationId xmlns:a16="http://schemas.microsoft.com/office/drawing/2014/main" id="{8BBBF071-9514-ABD7-EBA2-CA59BD336FC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a:extLst>
              <a:ext uri="{FF2B5EF4-FFF2-40B4-BE49-F238E27FC236}">
                <a16:creationId xmlns:a16="http://schemas.microsoft.com/office/drawing/2014/main" id="{2A0B1CCA-7627-A922-F088-F3C6E3E3DE9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B65617E-D192-44FD-B1BC-CEAFEF8B858D}" type="slidenum">
              <a:rPr lang="ru-RU" smtClean="0"/>
              <a:t>‹#›</a:t>
            </a:fld>
            <a:endParaRPr lang="ru-RU"/>
          </a:p>
        </p:txBody>
      </p:sp>
    </p:spTree>
    <p:extLst>
      <p:ext uri="{BB962C8B-B14F-4D97-AF65-F5344CB8AC3E}">
        <p14:creationId xmlns:p14="http://schemas.microsoft.com/office/powerpoint/2010/main" val="246779799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5054C1-E370-4EA7-A4A5-F9D2ECEF1DEE}" type="datetimeFigureOut">
              <a:rPr lang="ru-RU" smtClean="0"/>
              <a:t>10.09.2023</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3587FA-905A-45EB-AA9E-C10DF496C5FE}" type="slidenum">
              <a:rPr lang="ru-RU" smtClean="0"/>
              <a:t>‹#›</a:t>
            </a:fld>
            <a:endParaRPr lang="ru-RU"/>
          </a:p>
        </p:txBody>
      </p:sp>
    </p:spTree>
    <p:extLst>
      <p:ext uri="{BB962C8B-B14F-4D97-AF65-F5344CB8AC3E}">
        <p14:creationId xmlns:p14="http://schemas.microsoft.com/office/powerpoint/2010/main" val="525806610"/>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685800" y="1143000"/>
            <a:ext cx="5486400" cy="3086100"/>
          </a:xfrm>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3052342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9761523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81FBA8A-3670-0965-15AC-9B732CCF9012}"/>
              </a:ext>
            </a:extLst>
          </p:cNvPr>
          <p:cNvSpPr>
            <a:spLocks noGrp="1"/>
          </p:cNvSpPr>
          <p:nvPr>
            <p:ph type="title"/>
          </p:nvPr>
        </p:nvSpPr>
        <p:spPr>
          <a:xfrm>
            <a:off x="1384738" y="320673"/>
            <a:ext cx="10515600" cy="1325563"/>
          </a:xfrm>
        </p:spPr>
        <p:txBody>
          <a:bodyPr/>
          <a:lstStyle/>
          <a:p>
            <a:r>
              <a:rPr lang="ru-RU"/>
              <a:t>Образец заголовка</a:t>
            </a:r>
          </a:p>
        </p:txBody>
      </p:sp>
      <p:sp>
        <p:nvSpPr>
          <p:cNvPr id="3" name="Объект 2">
            <a:extLst>
              <a:ext uri="{FF2B5EF4-FFF2-40B4-BE49-F238E27FC236}">
                <a16:creationId xmlns:a16="http://schemas.microsoft.com/office/drawing/2014/main" id="{BD560804-9351-A328-1F34-9B4159EF8C98}"/>
              </a:ext>
            </a:extLst>
          </p:cNvPr>
          <p:cNvSpPr>
            <a:spLocks noGrp="1"/>
          </p:cNvSpPr>
          <p:nvPr>
            <p:ph idx="1"/>
          </p:nvPr>
        </p:nvSpPr>
        <p:spPr>
          <a:xfrm>
            <a:off x="1384738" y="1815204"/>
            <a:ext cx="10515600" cy="4351338"/>
          </a:xfrm>
        </p:spPr>
        <p:txBody>
          <a:bodyPr/>
          <a:lstStyle>
            <a:lvl1pPr marL="0" indent="0">
              <a:buFontTx/>
              <a:buNone/>
              <a:defRPr/>
            </a:lvl1pPr>
            <a:lvl2pPr marL="457189" indent="0">
              <a:buFontTx/>
              <a:buNone/>
              <a:defRPr/>
            </a:lvl2pPr>
            <a:lvl3pPr marL="914377" indent="0">
              <a:buFontTx/>
              <a:buNone/>
              <a:defRPr/>
            </a:lvl3pPr>
            <a:lvl4pPr marL="1371566" indent="0">
              <a:buFontTx/>
              <a:buNone/>
              <a:defRPr/>
            </a:lvl4pPr>
            <a:lvl5pPr marL="1828754" indent="0">
              <a:buFontTx/>
              <a:buNone/>
              <a:defRPr/>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4" name="Дата 3">
            <a:extLst>
              <a:ext uri="{FF2B5EF4-FFF2-40B4-BE49-F238E27FC236}">
                <a16:creationId xmlns:a16="http://schemas.microsoft.com/office/drawing/2014/main" id="{A7689D02-3C84-FE8C-FA62-E3218A9C722D}"/>
              </a:ext>
            </a:extLst>
          </p:cNvPr>
          <p:cNvSpPr>
            <a:spLocks noGrp="1"/>
          </p:cNvSpPr>
          <p:nvPr>
            <p:ph type="dt" sz="half" idx="10"/>
          </p:nvPr>
        </p:nvSpPr>
        <p:spPr/>
        <p:txBody>
          <a:bodyPr/>
          <a:lstStyle/>
          <a:p>
            <a:r>
              <a:rPr lang="ru-RU"/>
              <a:t>Р.Р. Биглов</a:t>
            </a:r>
          </a:p>
        </p:txBody>
      </p:sp>
      <p:sp>
        <p:nvSpPr>
          <p:cNvPr id="5" name="Нижний колонтитул 4">
            <a:extLst>
              <a:ext uri="{FF2B5EF4-FFF2-40B4-BE49-F238E27FC236}">
                <a16:creationId xmlns:a16="http://schemas.microsoft.com/office/drawing/2014/main" id="{A6EA1797-C7A1-0C7B-F61C-E0ACC4A7B417}"/>
              </a:ext>
            </a:extLst>
          </p:cNvPr>
          <p:cNvSpPr>
            <a:spLocks noGrp="1"/>
          </p:cNvSpPr>
          <p:nvPr>
            <p:ph type="ftr" sz="quarter" idx="11"/>
          </p:nvPr>
        </p:nvSpPr>
        <p:spPr/>
        <p:txBody>
          <a:bodyPr/>
          <a:lstStyle/>
          <a:p>
            <a:r>
              <a:rPr lang="ru-RU" dirty="0"/>
              <a:t>18-20 мая 2023 г.           заседание ФУМО</a:t>
            </a:r>
          </a:p>
        </p:txBody>
      </p:sp>
      <p:sp>
        <p:nvSpPr>
          <p:cNvPr id="6" name="Номер слайда 5">
            <a:extLst>
              <a:ext uri="{FF2B5EF4-FFF2-40B4-BE49-F238E27FC236}">
                <a16:creationId xmlns:a16="http://schemas.microsoft.com/office/drawing/2014/main" id="{E9AE5CF7-98AB-54B2-8F69-A84D95079A4B}"/>
              </a:ext>
            </a:extLst>
          </p:cNvPr>
          <p:cNvSpPr>
            <a:spLocks noGrp="1"/>
          </p:cNvSpPr>
          <p:nvPr>
            <p:ph type="sldNum" sz="quarter" idx="12"/>
          </p:nvPr>
        </p:nvSpPr>
        <p:spPr/>
        <p:txBody>
          <a:bodyPr/>
          <a:lstStyle/>
          <a:p>
            <a:fld id="{36E3EB73-3C65-40E2-8D41-953AD04C1CC4}" type="slidenum">
              <a:rPr lang="ru-RU" smtClean="0"/>
              <a:t>‹#›</a:t>
            </a:fld>
            <a:endParaRPr lang="ru-RU"/>
          </a:p>
        </p:txBody>
      </p:sp>
      <p:pic>
        <p:nvPicPr>
          <p:cNvPr id="7" name="Рисунок 6">
            <a:extLst>
              <a:ext uri="{FF2B5EF4-FFF2-40B4-BE49-F238E27FC236}">
                <a16:creationId xmlns:a16="http://schemas.microsoft.com/office/drawing/2014/main" id="{9E1506AB-3E0D-8861-F264-D01E673CFE2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flipH="1">
            <a:off x="450574" y="689115"/>
            <a:ext cx="755375" cy="5287617"/>
          </a:xfrm>
          <a:prstGeom prst="rect">
            <a:avLst/>
          </a:prstGeom>
        </p:spPr>
      </p:pic>
    </p:spTree>
    <p:extLst>
      <p:ext uri="{BB962C8B-B14F-4D97-AF65-F5344CB8AC3E}">
        <p14:creationId xmlns:p14="http://schemas.microsoft.com/office/powerpoint/2010/main" val="2161307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E5F0F7D-46C6-E7DB-2050-DFAAE7E62522}"/>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243D7C6A-2069-463A-62E6-4DC166584697}"/>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B32AC69B-5F6C-CAF8-1131-ACF7AA9CFD2A}"/>
              </a:ext>
            </a:extLst>
          </p:cNvPr>
          <p:cNvSpPr>
            <a:spLocks noGrp="1"/>
          </p:cNvSpPr>
          <p:nvPr>
            <p:ph type="dt" sz="half" idx="10"/>
          </p:nvPr>
        </p:nvSpPr>
        <p:spPr/>
        <p:txBody>
          <a:bodyPr/>
          <a:lstStyle/>
          <a:p>
            <a:r>
              <a:rPr lang="ru-RU"/>
              <a:t>Р.Р. Биглов</a:t>
            </a:r>
          </a:p>
        </p:txBody>
      </p:sp>
      <p:sp>
        <p:nvSpPr>
          <p:cNvPr id="5" name="Нижний колонтитул 4">
            <a:extLst>
              <a:ext uri="{FF2B5EF4-FFF2-40B4-BE49-F238E27FC236}">
                <a16:creationId xmlns:a16="http://schemas.microsoft.com/office/drawing/2014/main" id="{C9A02433-EF99-C757-D47E-4FB1307356D2}"/>
              </a:ext>
            </a:extLst>
          </p:cNvPr>
          <p:cNvSpPr>
            <a:spLocks noGrp="1"/>
          </p:cNvSpPr>
          <p:nvPr>
            <p:ph type="ftr" sz="quarter" idx="11"/>
          </p:nvPr>
        </p:nvSpPr>
        <p:spPr/>
        <p:txBody>
          <a:bodyPr/>
          <a:lstStyle/>
          <a:p>
            <a:r>
              <a:rPr lang="ru-RU"/>
              <a:t>18-20 мая 2023 г.           заседание ФУМО</a:t>
            </a:r>
          </a:p>
        </p:txBody>
      </p:sp>
      <p:sp>
        <p:nvSpPr>
          <p:cNvPr id="6" name="Номер слайда 5">
            <a:extLst>
              <a:ext uri="{FF2B5EF4-FFF2-40B4-BE49-F238E27FC236}">
                <a16:creationId xmlns:a16="http://schemas.microsoft.com/office/drawing/2014/main" id="{ADA08921-822A-D33E-C97E-22CC483427F9}"/>
              </a:ext>
            </a:extLst>
          </p:cNvPr>
          <p:cNvSpPr>
            <a:spLocks noGrp="1"/>
          </p:cNvSpPr>
          <p:nvPr>
            <p:ph type="sldNum" sz="quarter" idx="12"/>
          </p:nvPr>
        </p:nvSpPr>
        <p:spPr/>
        <p:txBody>
          <a:bodyPr/>
          <a:lstStyle/>
          <a:p>
            <a:fld id="{36E3EB73-3C65-40E2-8D41-953AD04C1CC4}" type="slidenum">
              <a:rPr lang="ru-RU" smtClean="0"/>
              <a:t>‹#›</a:t>
            </a:fld>
            <a:endParaRPr lang="ru-RU"/>
          </a:p>
        </p:txBody>
      </p:sp>
    </p:spTree>
    <p:extLst>
      <p:ext uri="{BB962C8B-B14F-4D97-AF65-F5344CB8AC3E}">
        <p14:creationId xmlns:p14="http://schemas.microsoft.com/office/powerpoint/2010/main" val="202293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48A5390-4014-8C04-3D85-B0B36529F7F5}"/>
              </a:ext>
            </a:extLst>
          </p:cNvPr>
          <p:cNvSpPr>
            <a:spLocks noGrp="1"/>
          </p:cNvSpPr>
          <p:nvPr>
            <p:ph type="title"/>
          </p:nvPr>
        </p:nvSpPr>
        <p:spPr>
          <a:xfrm>
            <a:off x="1220734" y="576264"/>
            <a:ext cx="10515600" cy="1074954"/>
          </a:xfrm>
        </p:spPr>
        <p:txBody>
          <a:bodyPr anchor="b"/>
          <a:lstStyle>
            <a:lvl1pPr>
              <a:defRPr sz="6000"/>
            </a:lvl1pPr>
          </a:lstStyle>
          <a:p>
            <a:r>
              <a:rPr lang="ru-RU" dirty="0"/>
              <a:t>Образец заголовка</a:t>
            </a:r>
          </a:p>
        </p:txBody>
      </p:sp>
      <p:sp>
        <p:nvSpPr>
          <p:cNvPr id="3" name="Текст 2">
            <a:extLst>
              <a:ext uri="{FF2B5EF4-FFF2-40B4-BE49-F238E27FC236}">
                <a16:creationId xmlns:a16="http://schemas.microsoft.com/office/drawing/2014/main" id="{533ADD8B-FFCF-3986-029C-CB622AA8F385}"/>
              </a:ext>
            </a:extLst>
          </p:cNvPr>
          <p:cNvSpPr>
            <a:spLocks noGrp="1"/>
          </p:cNvSpPr>
          <p:nvPr>
            <p:ph type="body" idx="1"/>
          </p:nvPr>
        </p:nvSpPr>
        <p:spPr>
          <a:xfrm>
            <a:off x="1220734" y="1755228"/>
            <a:ext cx="10515600" cy="4298731"/>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F07115E4-5FD5-0144-304C-3C4AA91214CA}"/>
              </a:ext>
            </a:extLst>
          </p:cNvPr>
          <p:cNvSpPr>
            <a:spLocks noGrp="1"/>
          </p:cNvSpPr>
          <p:nvPr>
            <p:ph type="dt" sz="half" idx="10"/>
          </p:nvPr>
        </p:nvSpPr>
        <p:spPr/>
        <p:txBody>
          <a:bodyPr/>
          <a:lstStyle/>
          <a:p>
            <a:r>
              <a:rPr lang="ru-RU"/>
              <a:t>Р.Р. Биглов</a:t>
            </a:r>
          </a:p>
        </p:txBody>
      </p:sp>
      <p:sp>
        <p:nvSpPr>
          <p:cNvPr id="5" name="Нижний колонтитул 4">
            <a:extLst>
              <a:ext uri="{FF2B5EF4-FFF2-40B4-BE49-F238E27FC236}">
                <a16:creationId xmlns:a16="http://schemas.microsoft.com/office/drawing/2014/main" id="{A9959CB3-8A4A-18FB-BEA7-F11708079E48}"/>
              </a:ext>
            </a:extLst>
          </p:cNvPr>
          <p:cNvSpPr>
            <a:spLocks noGrp="1"/>
          </p:cNvSpPr>
          <p:nvPr>
            <p:ph type="ftr" sz="quarter" idx="11"/>
          </p:nvPr>
        </p:nvSpPr>
        <p:spPr/>
        <p:txBody>
          <a:bodyPr/>
          <a:lstStyle/>
          <a:p>
            <a:r>
              <a:rPr lang="ru-RU"/>
              <a:t>18-20 мая 2023 г.           заседание ФУМО</a:t>
            </a:r>
          </a:p>
        </p:txBody>
      </p:sp>
      <p:sp>
        <p:nvSpPr>
          <p:cNvPr id="6" name="Номер слайда 5">
            <a:extLst>
              <a:ext uri="{FF2B5EF4-FFF2-40B4-BE49-F238E27FC236}">
                <a16:creationId xmlns:a16="http://schemas.microsoft.com/office/drawing/2014/main" id="{047EE5A6-492F-DB8E-A9F1-93758F9AFE41}"/>
              </a:ext>
            </a:extLst>
          </p:cNvPr>
          <p:cNvSpPr>
            <a:spLocks noGrp="1"/>
          </p:cNvSpPr>
          <p:nvPr>
            <p:ph type="sldNum" sz="quarter" idx="12"/>
          </p:nvPr>
        </p:nvSpPr>
        <p:spPr/>
        <p:txBody>
          <a:bodyPr/>
          <a:lstStyle/>
          <a:p>
            <a:fld id="{36E3EB73-3C65-40E2-8D41-953AD04C1CC4}" type="slidenum">
              <a:rPr lang="ru-RU" smtClean="0"/>
              <a:t>‹#›</a:t>
            </a:fld>
            <a:endParaRPr lang="ru-RU"/>
          </a:p>
        </p:txBody>
      </p:sp>
    </p:spTree>
    <p:extLst>
      <p:ext uri="{BB962C8B-B14F-4D97-AF65-F5344CB8AC3E}">
        <p14:creationId xmlns:p14="http://schemas.microsoft.com/office/powerpoint/2010/main" val="190574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994C8E8-D072-8610-CE0C-143CF39FAE0B}"/>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34C7C735-6112-01C5-C858-8454CF48A8D6}"/>
              </a:ext>
            </a:extLst>
          </p:cNvPr>
          <p:cNvSpPr>
            <a:spLocks noGrp="1"/>
          </p:cNvSpPr>
          <p:nvPr>
            <p:ph sz="half" idx="1"/>
          </p:nvPr>
        </p:nvSpPr>
        <p:spPr>
          <a:xfrm>
            <a:off x="1271750" y="1825625"/>
            <a:ext cx="4748050" cy="4351338"/>
          </a:xfrm>
        </p:spPr>
        <p:txBody>
          <a:body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4" name="Объект 3">
            <a:extLst>
              <a:ext uri="{FF2B5EF4-FFF2-40B4-BE49-F238E27FC236}">
                <a16:creationId xmlns:a16="http://schemas.microsoft.com/office/drawing/2014/main" id="{755ED465-22BB-757D-8F0D-62E50834983D}"/>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BF4B95C8-2C19-BA1C-29A0-DCDE1EE991CA}"/>
              </a:ext>
            </a:extLst>
          </p:cNvPr>
          <p:cNvSpPr>
            <a:spLocks noGrp="1"/>
          </p:cNvSpPr>
          <p:nvPr>
            <p:ph type="dt" sz="half" idx="10"/>
          </p:nvPr>
        </p:nvSpPr>
        <p:spPr/>
        <p:txBody>
          <a:bodyPr/>
          <a:lstStyle>
            <a:lvl1pPr>
              <a:defRPr/>
            </a:lvl1pPr>
          </a:lstStyle>
          <a:p>
            <a:r>
              <a:rPr lang="ru-RU"/>
              <a:t>Р.Р. Биглов</a:t>
            </a:r>
            <a:endParaRPr lang="ru-RU" dirty="0"/>
          </a:p>
        </p:txBody>
      </p:sp>
      <p:sp>
        <p:nvSpPr>
          <p:cNvPr id="6" name="Нижний колонтитул 5">
            <a:extLst>
              <a:ext uri="{FF2B5EF4-FFF2-40B4-BE49-F238E27FC236}">
                <a16:creationId xmlns:a16="http://schemas.microsoft.com/office/drawing/2014/main" id="{849A9D03-3401-1B7F-D0E0-E6CA6783E1B0}"/>
              </a:ext>
            </a:extLst>
          </p:cNvPr>
          <p:cNvSpPr>
            <a:spLocks noGrp="1"/>
          </p:cNvSpPr>
          <p:nvPr>
            <p:ph type="ftr" sz="quarter" idx="11"/>
          </p:nvPr>
        </p:nvSpPr>
        <p:spPr/>
        <p:txBody>
          <a:bodyPr/>
          <a:lstStyle/>
          <a:p>
            <a:r>
              <a:rPr lang="ru-RU"/>
              <a:t>18-20 мая 2023 г.           заседание ФУМО</a:t>
            </a:r>
            <a:endParaRPr lang="ru-RU" dirty="0"/>
          </a:p>
        </p:txBody>
      </p:sp>
      <p:sp>
        <p:nvSpPr>
          <p:cNvPr id="7" name="Номер слайда 6">
            <a:extLst>
              <a:ext uri="{FF2B5EF4-FFF2-40B4-BE49-F238E27FC236}">
                <a16:creationId xmlns:a16="http://schemas.microsoft.com/office/drawing/2014/main" id="{728FC496-CDDF-722A-0643-441877D8837C}"/>
              </a:ext>
            </a:extLst>
          </p:cNvPr>
          <p:cNvSpPr>
            <a:spLocks noGrp="1"/>
          </p:cNvSpPr>
          <p:nvPr>
            <p:ph type="sldNum" sz="quarter" idx="12"/>
          </p:nvPr>
        </p:nvSpPr>
        <p:spPr/>
        <p:txBody>
          <a:bodyPr/>
          <a:lstStyle/>
          <a:p>
            <a:fld id="{36E3EB73-3C65-40E2-8D41-953AD04C1CC4}" type="slidenum">
              <a:rPr lang="ru-RU" smtClean="0"/>
              <a:t>‹#›</a:t>
            </a:fld>
            <a:endParaRPr lang="ru-RU"/>
          </a:p>
        </p:txBody>
      </p:sp>
    </p:spTree>
    <p:extLst>
      <p:ext uri="{BB962C8B-B14F-4D97-AF65-F5344CB8AC3E}">
        <p14:creationId xmlns:p14="http://schemas.microsoft.com/office/powerpoint/2010/main" val="1086439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5A55DDF-BFE0-4AA1-BCEF-6B12E85D8C2D}"/>
              </a:ext>
            </a:extLst>
          </p:cNvPr>
          <p:cNvSpPr>
            <a:spLocks noGrp="1"/>
          </p:cNvSpPr>
          <p:nvPr>
            <p:ph type="title"/>
          </p:nvPr>
        </p:nvSpPr>
        <p:spPr>
          <a:xfrm>
            <a:off x="1038552" y="365127"/>
            <a:ext cx="10316836" cy="1325563"/>
          </a:xfrm>
        </p:spPr>
        <p:txBody>
          <a:bodyPr/>
          <a:lstStyle/>
          <a:p>
            <a:r>
              <a:rPr lang="ru-RU" dirty="0"/>
              <a:t>Образец заголовка</a:t>
            </a:r>
          </a:p>
        </p:txBody>
      </p:sp>
      <p:sp>
        <p:nvSpPr>
          <p:cNvPr id="3" name="Текст 2">
            <a:extLst>
              <a:ext uri="{FF2B5EF4-FFF2-40B4-BE49-F238E27FC236}">
                <a16:creationId xmlns:a16="http://schemas.microsoft.com/office/drawing/2014/main" id="{3378BE11-DB1B-B9D2-A197-9594C8564527}"/>
              </a:ext>
            </a:extLst>
          </p:cNvPr>
          <p:cNvSpPr>
            <a:spLocks noGrp="1"/>
          </p:cNvSpPr>
          <p:nvPr>
            <p:ph type="body" idx="1"/>
          </p:nvPr>
        </p:nvSpPr>
        <p:spPr>
          <a:xfrm>
            <a:off x="1038552" y="1681163"/>
            <a:ext cx="4959024"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ru-RU" dirty="0"/>
              <a:t>Образец текста</a:t>
            </a:r>
          </a:p>
        </p:txBody>
      </p:sp>
      <p:sp>
        <p:nvSpPr>
          <p:cNvPr id="4" name="Объект 3">
            <a:extLst>
              <a:ext uri="{FF2B5EF4-FFF2-40B4-BE49-F238E27FC236}">
                <a16:creationId xmlns:a16="http://schemas.microsoft.com/office/drawing/2014/main" id="{7A3FCE6C-11A9-1C46-692F-11D7E613E03B}"/>
              </a:ext>
            </a:extLst>
          </p:cNvPr>
          <p:cNvSpPr>
            <a:spLocks noGrp="1"/>
          </p:cNvSpPr>
          <p:nvPr>
            <p:ph sz="half" idx="2"/>
          </p:nvPr>
        </p:nvSpPr>
        <p:spPr>
          <a:xfrm>
            <a:off x="1063953" y="2505075"/>
            <a:ext cx="5157787" cy="3684588"/>
          </a:xfrm>
        </p:spPr>
        <p:txBody>
          <a:body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5" name="Текст 4">
            <a:extLst>
              <a:ext uri="{FF2B5EF4-FFF2-40B4-BE49-F238E27FC236}">
                <a16:creationId xmlns:a16="http://schemas.microsoft.com/office/drawing/2014/main" id="{A1B792EE-6197-6A7F-30F9-E7CC322CEE7F}"/>
              </a:ext>
            </a:extLst>
          </p:cNvPr>
          <p:cNvSpPr>
            <a:spLocks noGrp="1"/>
          </p:cNvSpPr>
          <p:nvPr>
            <p:ph type="body" sz="quarter" idx="3"/>
          </p:nvPr>
        </p:nvSpPr>
        <p:spPr>
          <a:xfrm>
            <a:off x="6172201"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491C5566-8A38-C9EE-25EB-5536C4D8C184}"/>
              </a:ext>
            </a:extLst>
          </p:cNvPr>
          <p:cNvSpPr>
            <a:spLocks noGrp="1"/>
          </p:cNvSpPr>
          <p:nvPr>
            <p:ph sz="quarter" idx="4"/>
          </p:nvPr>
        </p:nvSpPr>
        <p:spPr>
          <a:xfrm>
            <a:off x="6172201"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BF27A157-8A3B-C1AE-754D-4C7B09A7CDE0}"/>
              </a:ext>
            </a:extLst>
          </p:cNvPr>
          <p:cNvSpPr>
            <a:spLocks noGrp="1"/>
          </p:cNvSpPr>
          <p:nvPr>
            <p:ph type="dt" sz="half" idx="10"/>
          </p:nvPr>
        </p:nvSpPr>
        <p:spPr/>
        <p:txBody>
          <a:bodyPr/>
          <a:lstStyle/>
          <a:p>
            <a:r>
              <a:rPr lang="ru-RU"/>
              <a:t>Р.Р. Биглов</a:t>
            </a:r>
          </a:p>
        </p:txBody>
      </p:sp>
      <p:sp>
        <p:nvSpPr>
          <p:cNvPr id="8" name="Нижний колонтитул 7">
            <a:extLst>
              <a:ext uri="{FF2B5EF4-FFF2-40B4-BE49-F238E27FC236}">
                <a16:creationId xmlns:a16="http://schemas.microsoft.com/office/drawing/2014/main" id="{06BE2403-23CD-27A2-0B9D-7212E5EACE1D}"/>
              </a:ext>
            </a:extLst>
          </p:cNvPr>
          <p:cNvSpPr>
            <a:spLocks noGrp="1"/>
          </p:cNvSpPr>
          <p:nvPr>
            <p:ph type="ftr" sz="quarter" idx="11"/>
          </p:nvPr>
        </p:nvSpPr>
        <p:spPr/>
        <p:txBody>
          <a:bodyPr/>
          <a:lstStyle/>
          <a:p>
            <a:r>
              <a:rPr lang="ru-RU"/>
              <a:t>18-20 мая 2023 г.           заседание ФУМО</a:t>
            </a:r>
          </a:p>
        </p:txBody>
      </p:sp>
      <p:sp>
        <p:nvSpPr>
          <p:cNvPr id="9" name="Номер слайда 8">
            <a:extLst>
              <a:ext uri="{FF2B5EF4-FFF2-40B4-BE49-F238E27FC236}">
                <a16:creationId xmlns:a16="http://schemas.microsoft.com/office/drawing/2014/main" id="{F0CB1356-4059-29CF-6CF5-A1C281EFE9D1}"/>
              </a:ext>
            </a:extLst>
          </p:cNvPr>
          <p:cNvSpPr>
            <a:spLocks noGrp="1"/>
          </p:cNvSpPr>
          <p:nvPr>
            <p:ph type="sldNum" sz="quarter" idx="12"/>
          </p:nvPr>
        </p:nvSpPr>
        <p:spPr/>
        <p:txBody>
          <a:bodyPr/>
          <a:lstStyle/>
          <a:p>
            <a:fld id="{36E3EB73-3C65-40E2-8D41-953AD04C1CC4}" type="slidenum">
              <a:rPr lang="ru-RU" smtClean="0"/>
              <a:t>‹#›</a:t>
            </a:fld>
            <a:endParaRPr lang="ru-RU"/>
          </a:p>
        </p:txBody>
      </p:sp>
    </p:spTree>
    <p:extLst>
      <p:ext uri="{BB962C8B-B14F-4D97-AF65-F5344CB8AC3E}">
        <p14:creationId xmlns:p14="http://schemas.microsoft.com/office/powerpoint/2010/main" val="111047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D8A8E51-8F90-F798-D166-DC478050FBB2}"/>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4664D9AD-DF07-B533-5D59-0DF0E33DCE84}"/>
              </a:ext>
            </a:extLst>
          </p:cNvPr>
          <p:cNvSpPr>
            <a:spLocks noGrp="1"/>
          </p:cNvSpPr>
          <p:nvPr>
            <p:ph type="dt" sz="half" idx="10"/>
          </p:nvPr>
        </p:nvSpPr>
        <p:spPr/>
        <p:txBody>
          <a:bodyPr/>
          <a:lstStyle/>
          <a:p>
            <a:r>
              <a:rPr lang="ru-RU"/>
              <a:t>Р.Р. Биглов</a:t>
            </a:r>
          </a:p>
        </p:txBody>
      </p:sp>
      <p:sp>
        <p:nvSpPr>
          <p:cNvPr id="4" name="Нижний колонтитул 3">
            <a:extLst>
              <a:ext uri="{FF2B5EF4-FFF2-40B4-BE49-F238E27FC236}">
                <a16:creationId xmlns:a16="http://schemas.microsoft.com/office/drawing/2014/main" id="{7117E69E-3A67-D880-ECC8-7B6B20E68593}"/>
              </a:ext>
            </a:extLst>
          </p:cNvPr>
          <p:cNvSpPr>
            <a:spLocks noGrp="1"/>
          </p:cNvSpPr>
          <p:nvPr>
            <p:ph type="ftr" sz="quarter" idx="11"/>
          </p:nvPr>
        </p:nvSpPr>
        <p:spPr/>
        <p:txBody>
          <a:bodyPr/>
          <a:lstStyle/>
          <a:p>
            <a:r>
              <a:rPr lang="ru-RU"/>
              <a:t>18-20 мая 2023 г.           заседание ФУМО</a:t>
            </a:r>
          </a:p>
        </p:txBody>
      </p:sp>
      <p:sp>
        <p:nvSpPr>
          <p:cNvPr id="5" name="Номер слайда 4">
            <a:extLst>
              <a:ext uri="{FF2B5EF4-FFF2-40B4-BE49-F238E27FC236}">
                <a16:creationId xmlns:a16="http://schemas.microsoft.com/office/drawing/2014/main" id="{33E596A4-0F19-4087-B846-19BFAA18B2B3}"/>
              </a:ext>
            </a:extLst>
          </p:cNvPr>
          <p:cNvSpPr>
            <a:spLocks noGrp="1"/>
          </p:cNvSpPr>
          <p:nvPr>
            <p:ph type="sldNum" sz="quarter" idx="12"/>
          </p:nvPr>
        </p:nvSpPr>
        <p:spPr/>
        <p:txBody>
          <a:bodyPr/>
          <a:lstStyle/>
          <a:p>
            <a:fld id="{36E3EB73-3C65-40E2-8D41-953AD04C1CC4}" type="slidenum">
              <a:rPr lang="ru-RU" smtClean="0"/>
              <a:t>‹#›</a:t>
            </a:fld>
            <a:endParaRPr lang="ru-RU"/>
          </a:p>
        </p:txBody>
      </p:sp>
    </p:spTree>
    <p:extLst>
      <p:ext uri="{BB962C8B-B14F-4D97-AF65-F5344CB8AC3E}">
        <p14:creationId xmlns:p14="http://schemas.microsoft.com/office/powerpoint/2010/main" val="1264679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9A23910-9E78-07F5-3AA3-7BA4E2213689}"/>
              </a:ext>
            </a:extLst>
          </p:cNvPr>
          <p:cNvSpPr>
            <a:spLocks noGrp="1"/>
          </p:cNvSpPr>
          <p:nvPr>
            <p:ph type="title"/>
          </p:nvPr>
        </p:nvSpPr>
        <p:spPr>
          <a:xfrm>
            <a:off x="1045368" y="449264"/>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5F8A56D2-02D8-2E2F-AABF-6D6D30F5404D}"/>
              </a:ext>
            </a:extLst>
          </p:cNvPr>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8DC30693-F505-484F-97C4-D296977BA894}"/>
              </a:ext>
            </a:extLst>
          </p:cNvPr>
          <p:cNvSpPr>
            <a:spLocks noGrp="1"/>
          </p:cNvSpPr>
          <p:nvPr>
            <p:ph type="body" sz="half" idx="2"/>
          </p:nvPr>
        </p:nvSpPr>
        <p:spPr>
          <a:xfrm>
            <a:off x="1045369" y="2049464"/>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D4538ACA-81A7-7BCA-E557-1318D7002875}"/>
              </a:ext>
            </a:extLst>
          </p:cNvPr>
          <p:cNvSpPr>
            <a:spLocks noGrp="1"/>
          </p:cNvSpPr>
          <p:nvPr>
            <p:ph type="dt" sz="half" idx="10"/>
          </p:nvPr>
        </p:nvSpPr>
        <p:spPr/>
        <p:txBody>
          <a:bodyPr/>
          <a:lstStyle/>
          <a:p>
            <a:r>
              <a:rPr lang="ru-RU"/>
              <a:t>Р.Р. Биглов</a:t>
            </a:r>
          </a:p>
        </p:txBody>
      </p:sp>
      <p:sp>
        <p:nvSpPr>
          <p:cNvPr id="6" name="Нижний колонтитул 5">
            <a:extLst>
              <a:ext uri="{FF2B5EF4-FFF2-40B4-BE49-F238E27FC236}">
                <a16:creationId xmlns:a16="http://schemas.microsoft.com/office/drawing/2014/main" id="{0D649660-45E1-03C4-F9E9-1F1CA2813AFC}"/>
              </a:ext>
            </a:extLst>
          </p:cNvPr>
          <p:cNvSpPr>
            <a:spLocks noGrp="1"/>
          </p:cNvSpPr>
          <p:nvPr>
            <p:ph type="ftr" sz="quarter" idx="11"/>
          </p:nvPr>
        </p:nvSpPr>
        <p:spPr/>
        <p:txBody>
          <a:bodyPr/>
          <a:lstStyle/>
          <a:p>
            <a:r>
              <a:rPr lang="ru-RU"/>
              <a:t>18-20 мая 2023 г.           заседание ФУМО</a:t>
            </a:r>
          </a:p>
        </p:txBody>
      </p:sp>
      <p:sp>
        <p:nvSpPr>
          <p:cNvPr id="7" name="Номер слайда 6">
            <a:extLst>
              <a:ext uri="{FF2B5EF4-FFF2-40B4-BE49-F238E27FC236}">
                <a16:creationId xmlns:a16="http://schemas.microsoft.com/office/drawing/2014/main" id="{AE7BDFF7-C578-C527-9416-077DFA2E7B70}"/>
              </a:ext>
            </a:extLst>
          </p:cNvPr>
          <p:cNvSpPr>
            <a:spLocks noGrp="1"/>
          </p:cNvSpPr>
          <p:nvPr>
            <p:ph type="sldNum" sz="quarter" idx="12"/>
          </p:nvPr>
        </p:nvSpPr>
        <p:spPr/>
        <p:txBody>
          <a:bodyPr/>
          <a:lstStyle/>
          <a:p>
            <a:fld id="{36E3EB73-3C65-40E2-8D41-953AD04C1CC4}" type="slidenum">
              <a:rPr lang="ru-RU" smtClean="0"/>
              <a:t>‹#›</a:t>
            </a:fld>
            <a:endParaRPr lang="ru-RU"/>
          </a:p>
        </p:txBody>
      </p:sp>
    </p:spTree>
    <p:extLst>
      <p:ext uri="{BB962C8B-B14F-4D97-AF65-F5344CB8AC3E}">
        <p14:creationId xmlns:p14="http://schemas.microsoft.com/office/powerpoint/2010/main" val="2829706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33B5C89-3B61-8C11-1E62-7C6BEBA89EF2}"/>
              </a:ext>
            </a:extLst>
          </p:cNvPr>
          <p:cNvSpPr>
            <a:spLocks noGrp="1"/>
          </p:cNvSpPr>
          <p:nvPr>
            <p:ph type="title"/>
          </p:nvPr>
        </p:nvSpPr>
        <p:spPr>
          <a:xfrm>
            <a:off x="104536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E1407E2B-8F2C-08CA-C93A-760FD540BA15}"/>
              </a:ext>
            </a:extLst>
          </p:cNvPr>
          <p:cNvSpPr>
            <a:spLocks noGrp="1"/>
          </p:cNvSpPr>
          <p:nvPr>
            <p:ph type="pic" idx="1"/>
          </p:nvPr>
        </p:nvSpPr>
        <p:spPr>
          <a:xfrm>
            <a:off x="5183188" y="987427"/>
            <a:ext cx="617220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ru-RU"/>
          </a:p>
        </p:txBody>
      </p:sp>
      <p:sp>
        <p:nvSpPr>
          <p:cNvPr id="4" name="Текст 3">
            <a:extLst>
              <a:ext uri="{FF2B5EF4-FFF2-40B4-BE49-F238E27FC236}">
                <a16:creationId xmlns:a16="http://schemas.microsoft.com/office/drawing/2014/main" id="{39CB1039-6905-7521-3E08-486286D32FE7}"/>
              </a:ext>
            </a:extLst>
          </p:cNvPr>
          <p:cNvSpPr>
            <a:spLocks noGrp="1"/>
          </p:cNvSpPr>
          <p:nvPr>
            <p:ph type="body" sz="half" idx="2"/>
          </p:nvPr>
        </p:nvSpPr>
        <p:spPr>
          <a:xfrm>
            <a:off x="1045369"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564192E4-EE9F-CF89-92A7-5DA2EE16785E}"/>
              </a:ext>
            </a:extLst>
          </p:cNvPr>
          <p:cNvSpPr>
            <a:spLocks noGrp="1"/>
          </p:cNvSpPr>
          <p:nvPr>
            <p:ph type="dt" sz="half" idx="10"/>
          </p:nvPr>
        </p:nvSpPr>
        <p:spPr/>
        <p:txBody>
          <a:bodyPr/>
          <a:lstStyle/>
          <a:p>
            <a:r>
              <a:rPr lang="ru-RU"/>
              <a:t>Р.Р. Биглов</a:t>
            </a:r>
          </a:p>
        </p:txBody>
      </p:sp>
      <p:sp>
        <p:nvSpPr>
          <p:cNvPr id="6" name="Нижний колонтитул 5">
            <a:extLst>
              <a:ext uri="{FF2B5EF4-FFF2-40B4-BE49-F238E27FC236}">
                <a16:creationId xmlns:a16="http://schemas.microsoft.com/office/drawing/2014/main" id="{CEA8562F-E963-9E81-5F8B-3C1CC0A4BC3F}"/>
              </a:ext>
            </a:extLst>
          </p:cNvPr>
          <p:cNvSpPr>
            <a:spLocks noGrp="1"/>
          </p:cNvSpPr>
          <p:nvPr>
            <p:ph type="ftr" sz="quarter" idx="11"/>
          </p:nvPr>
        </p:nvSpPr>
        <p:spPr/>
        <p:txBody>
          <a:bodyPr/>
          <a:lstStyle/>
          <a:p>
            <a:r>
              <a:rPr lang="ru-RU"/>
              <a:t>18-20 мая 2023 г.           заседание ФУМО</a:t>
            </a:r>
          </a:p>
        </p:txBody>
      </p:sp>
      <p:sp>
        <p:nvSpPr>
          <p:cNvPr id="7" name="Номер слайда 6">
            <a:extLst>
              <a:ext uri="{FF2B5EF4-FFF2-40B4-BE49-F238E27FC236}">
                <a16:creationId xmlns:a16="http://schemas.microsoft.com/office/drawing/2014/main" id="{98454E3B-07FE-D306-C75F-A8D69C6C38BC}"/>
              </a:ext>
            </a:extLst>
          </p:cNvPr>
          <p:cNvSpPr>
            <a:spLocks noGrp="1"/>
          </p:cNvSpPr>
          <p:nvPr>
            <p:ph type="sldNum" sz="quarter" idx="12"/>
          </p:nvPr>
        </p:nvSpPr>
        <p:spPr/>
        <p:txBody>
          <a:bodyPr/>
          <a:lstStyle/>
          <a:p>
            <a:fld id="{36E3EB73-3C65-40E2-8D41-953AD04C1CC4}" type="slidenum">
              <a:rPr lang="ru-RU" smtClean="0"/>
              <a:t>‹#›</a:t>
            </a:fld>
            <a:endParaRPr lang="ru-RU"/>
          </a:p>
        </p:txBody>
      </p:sp>
    </p:spTree>
    <p:extLst>
      <p:ext uri="{BB962C8B-B14F-4D97-AF65-F5344CB8AC3E}">
        <p14:creationId xmlns:p14="http://schemas.microsoft.com/office/powerpoint/2010/main" val="1128707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CE627147-6C96-29D3-D461-4F2C3D86DB77}"/>
              </a:ext>
            </a:extLst>
          </p:cNvPr>
          <p:cNvSpPr>
            <a:spLocks noGrp="1"/>
          </p:cNvSpPr>
          <p:nvPr>
            <p:ph type="title" orient="vert"/>
          </p:nvPr>
        </p:nvSpPr>
        <p:spPr>
          <a:xfrm>
            <a:off x="8724901"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0A2ECD67-0659-6F34-CD4B-6C0B86A6F828}"/>
              </a:ext>
            </a:extLst>
          </p:cNvPr>
          <p:cNvSpPr>
            <a:spLocks noGrp="1"/>
          </p:cNvSpPr>
          <p:nvPr>
            <p:ph type="body" orient="vert" idx="1"/>
          </p:nvPr>
        </p:nvSpPr>
        <p:spPr>
          <a:xfrm>
            <a:off x="1132491"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B017F986-FAB0-D7D1-A59E-CC7FFC32E2AB}"/>
              </a:ext>
            </a:extLst>
          </p:cNvPr>
          <p:cNvSpPr>
            <a:spLocks noGrp="1"/>
          </p:cNvSpPr>
          <p:nvPr>
            <p:ph type="dt" sz="half" idx="10"/>
          </p:nvPr>
        </p:nvSpPr>
        <p:spPr/>
        <p:txBody>
          <a:bodyPr/>
          <a:lstStyle/>
          <a:p>
            <a:r>
              <a:rPr lang="ru-RU"/>
              <a:t>Р.Р. Биглов</a:t>
            </a:r>
          </a:p>
        </p:txBody>
      </p:sp>
      <p:sp>
        <p:nvSpPr>
          <p:cNvPr id="5" name="Нижний колонтитул 4">
            <a:extLst>
              <a:ext uri="{FF2B5EF4-FFF2-40B4-BE49-F238E27FC236}">
                <a16:creationId xmlns:a16="http://schemas.microsoft.com/office/drawing/2014/main" id="{12D5583A-C81C-687C-EC06-1843B93CCA01}"/>
              </a:ext>
            </a:extLst>
          </p:cNvPr>
          <p:cNvSpPr>
            <a:spLocks noGrp="1"/>
          </p:cNvSpPr>
          <p:nvPr>
            <p:ph type="ftr" sz="quarter" idx="11"/>
          </p:nvPr>
        </p:nvSpPr>
        <p:spPr/>
        <p:txBody>
          <a:bodyPr/>
          <a:lstStyle/>
          <a:p>
            <a:r>
              <a:rPr lang="ru-RU"/>
              <a:t>18-20 мая 2023 г.           заседание ФУМО</a:t>
            </a:r>
          </a:p>
        </p:txBody>
      </p:sp>
      <p:sp>
        <p:nvSpPr>
          <p:cNvPr id="6" name="Номер слайда 5">
            <a:extLst>
              <a:ext uri="{FF2B5EF4-FFF2-40B4-BE49-F238E27FC236}">
                <a16:creationId xmlns:a16="http://schemas.microsoft.com/office/drawing/2014/main" id="{21177A94-7016-54D9-E9D7-57BF892BF5C7}"/>
              </a:ext>
            </a:extLst>
          </p:cNvPr>
          <p:cNvSpPr>
            <a:spLocks noGrp="1"/>
          </p:cNvSpPr>
          <p:nvPr>
            <p:ph type="sldNum" sz="quarter" idx="12"/>
          </p:nvPr>
        </p:nvSpPr>
        <p:spPr/>
        <p:txBody>
          <a:bodyPr/>
          <a:lstStyle/>
          <a:p>
            <a:fld id="{36E3EB73-3C65-40E2-8D41-953AD04C1CC4}" type="slidenum">
              <a:rPr lang="ru-RU" smtClean="0"/>
              <a:t>‹#›</a:t>
            </a:fld>
            <a:endParaRPr lang="ru-RU"/>
          </a:p>
        </p:txBody>
      </p:sp>
    </p:spTree>
    <p:extLst>
      <p:ext uri="{BB962C8B-B14F-4D97-AF65-F5344CB8AC3E}">
        <p14:creationId xmlns:p14="http://schemas.microsoft.com/office/powerpoint/2010/main" val="2168891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слайд">
    <p:spTree>
      <p:nvGrpSpPr>
        <p:cNvPr id="1" name=""/>
        <p:cNvGrpSpPr/>
        <p:nvPr/>
      </p:nvGrpSpPr>
      <p:grpSpPr>
        <a:xfrm>
          <a:off x="0" y="0"/>
          <a:ext cx="0" cy="0"/>
          <a:chOff x="0" y="0"/>
          <a:chExt cx="0" cy="0"/>
        </a:xfrm>
      </p:grpSpPr>
      <p:sp>
        <p:nvSpPr>
          <p:cNvPr id="4" name="Дата 3">
            <a:extLst>
              <a:ext uri="{FF2B5EF4-FFF2-40B4-BE49-F238E27FC236}">
                <a16:creationId xmlns:a16="http://schemas.microsoft.com/office/drawing/2014/main" id="{5AD1F079-44E3-B27A-5DCB-8BACAB4CC57E}"/>
              </a:ext>
            </a:extLst>
          </p:cNvPr>
          <p:cNvSpPr>
            <a:spLocks noGrp="1"/>
          </p:cNvSpPr>
          <p:nvPr>
            <p:ph type="dt" sz="half" idx="10"/>
          </p:nvPr>
        </p:nvSpPr>
        <p:spPr>
          <a:xfrm>
            <a:off x="838200" y="6356352"/>
            <a:ext cx="2346434" cy="365125"/>
          </a:xfrm>
        </p:spPr>
        <p:txBody>
          <a:bodyPr/>
          <a:lstStyle/>
          <a:p>
            <a:r>
              <a:rPr lang="ru-RU"/>
              <a:t>Р.Р. Биглов</a:t>
            </a:r>
            <a:endParaRPr lang="ru-RU" dirty="0"/>
          </a:p>
        </p:txBody>
      </p:sp>
      <p:sp>
        <p:nvSpPr>
          <p:cNvPr id="5" name="Нижний колонтитул 4">
            <a:extLst>
              <a:ext uri="{FF2B5EF4-FFF2-40B4-BE49-F238E27FC236}">
                <a16:creationId xmlns:a16="http://schemas.microsoft.com/office/drawing/2014/main" id="{CB2C51D0-FEAF-57A9-73F6-C537F435F96C}"/>
              </a:ext>
            </a:extLst>
          </p:cNvPr>
          <p:cNvSpPr>
            <a:spLocks noGrp="1"/>
          </p:cNvSpPr>
          <p:nvPr>
            <p:ph type="ftr" sz="quarter" idx="11"/>
          </p:nvPr>
        </p:nvSpPr>
        <p:spPr/>
        <p:txBody>
          <a:bodyPr/>
          <a:lstStyle/>
          <a:p>
            <a:r>
              <a:rPr lang="ru-RU" dirty="0"/>
              <a:t>18-20 мая 2023 г.           заседание ФУМО</a:t>
            </a:r>
          </a:p>
        </p:txBody>
      </p:sp>
      <p:sp>
        <p:nvSpPr>
          <p:cNvPr id="6" name="Номер слайда 5">
            <a:extLst>
              <a:ext uri="{FF2B5EF4-FFF2-40B4-BE49-F238E27FC236}">
                <a16:creationId xmlns:a16="http://schemas.microsoft.com/office/drawing/2014/main" id="{2ECD4971-FCE3-8550-959B-24459DCC0563}"/>
              </a:ext>
            </a:extLst>
          </p:cNvPr>
          <p:cNvSpPr>
            <a:spLocks noGrp="1"/>
          </p:cNvSpPr>
          <p:nvPr>
            <p:ph type="sldNum" sz="quarter" idx="12"/>
          </p:nvPr>
        </p:nvSpPr>
        <p:spPr>
          <a:xfrm>
            <a:off x="9417268" y="6356352"/>
            <a:ext cx="1936531" cy="365125"/>
          </a:xfrm>
        </p:spPr>
        <p:txBody>
          <a:bodyPr/>
          <a:lstStyle/>
          <a:p>
            <a:fld id="{36E3EB73-3C65-40E2-8D41-953AD04C1CC4}" type="slidenum">
              <a:rPr lang="ru-RU" smtClean="0"/>
              <a:t>‹#›</a:t>
            </a:fld>
            <a:endParaRPr lang="ru-RU" dirty="0"/>
          </a:p>
        </p:txBody>
      </p:sp>
    </p:spTree>
    <p:extLst>
      <p:ext uri="{BB962C8B-B14F-4D97-AF65-F5344CB8AC3E}">
        <p14:creationId xmlns:p14="http://schemas.microsoft.com/office/powerpoint/2010/main" val="3720790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366D7C5-1FD5-92B0-2321-5DC5510C6237}"/>
              </a:ext>
            </a:extLst>
          </p:cNvPr>
          <p:cNvSpPr>
            <a:spLocks noGrp="1"/>
          </p:cNvSpPr>
          <p:nvPr>
            <p:ph type="title"/>
          </p:nvPr>
        </p:nvSpPr>
        <p:spPr>
          <a:xfrm>
            <a:off x="1271750" y="365127"/>
            <a:ext cx="10082049" cy="1325563"/>
          </a:xfrm>
          <a:prstGeom prst="rect">
            <a:avLst/>
          </a:prstGeom>
        </p:spPr>
        <p:txBody>
          <a:bodyPr vert="horz" lIns="91440" tIns="45720" rIns="91440" bIns="45720" rtlCol="0" anchor="ctr">
            <a:normAutofit/>
          </a:bodyPr>
          <a:lstStyle/>
          <a:p>
            <a:r>
              <a:rPr lang="ru-RU" dirty="0"/>
              <a:t>Образец заголовка</a:t>
            </a:r>
          </a:p>
        </p:txBody>
      </p:sp>
      <p:sp>
        <p:nvSpPr>
          <p:cNvPr id="3" name="Текст 2">
            <a:extLst>
              <a:ext uri="{FF2B5EF4-FFF2-40B4-BE49-F238E27FC236}">
                <a16:creationId xmlns:a16="http://schemas.microsoft.com/office/drawing/2014/main" id="{CDB78210-5653-D0A5-2451-F6CC8D8F7ECF}"/>
              </a:ext>
            </a:extLst>
          </p:cNvPr>
          <p:cNvSpPr>
            <a:spLocks noGrp="1"/>
          </p:cNvSpPr>
          <p:nvPr>
            <p:ph type="body" idx="1"/>
          </p:nvPr>
        </p:nvSpPr>
        <p:spPr>
          <a:xfrm>
            <a:off x="1271752" y="1825625"/>
            <a:ext cx="10082048" cy="4351338"/>
          </a:xfrm>
          <a:prstGeom prst="rect">
            <a:avLst/>
          </a:prstGeom>
        </p:spPr>
        <p:txBody>
          <a:bodyPr vert="horz" lIns="91440" tIns="45720" rIns="91440" bIns="45720" rtlCol="0">
            <a:normAutofit/>
          </a:body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4" name="Дата 3">
            <a:extLst>
              <a:ext uri="{FF2B5EF4-FFF2-40B4-BE49-F238E27FC236}">
                <a16:creationId xmlns:a16="http://schemas.microsoft.com/office/drawing/2014/main" id="{92222D04-6750-C423-349B-C853A6146BAE}"/>
              </a:ext>
            </a:extLst>
          </p:cNvPr>
          <p:cNvSpPr>
            <a:spLocks noGrp="1"/>
          </p:cNvSpPr>
          <p:nvPr>
            <p:ph type="dt" sz="half" idx="2"/>
          </p:nvPr>
        </p:nvSpPr>
        <p:spPr>
          <a:xfrm>
            <a:off x="838200" y="6356352"/>
            <a:ext cx="207316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ru-RU"/>
              <a:t>Р.Р. Биглов</a:t>
            </a:r>
            <a:endParaRPr lang="ru-RU" dirty="0"/>
          </a:p>
        </p:txBody>
      </p:sp>
      <p:sp>
        <p:nvSpPr>
          <p:cNvPr id="5" name="Нижний колонтитул 4">
            <a:extLst>
              <a:ext uri="{FF2B5EF4-FFF2-40B4-BE49-F238E27FC236}">
                <a16:creationId xmlns:a16="http://schemas.microsoft.com/office/drawing/2014/main" id="{CA5AE281-D4AF-2F6C-C885-5325891887DE}"/>
              </a:ext>
            </a:extLst>
          </p:cNvPr>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ru-RU" dirty="0"/>
              <a:t>18-20 мая 2023 г.           заседание ФУМО</a:t>
            </a:r>
          </a:p>
        </p:txBody>
      </p:sp>
      <p:sp>
        <p:nvSpPr>
          <p:cNvPr id="6" name="Номер слайда 5">
            <a:extLst>
              <a:ext uri="{FF2B5EF4-FFF2-40B4-BE49-F238E27FC236}">
                <a16:creationId xmlns:a16="http://schemas.microsoft.com/office/drawing/2014/main" id="{D56F27BA-53D7-9602-DEDC-0CDB1B492383}"/>
              </a:ext>
            </a:extLst>
          </p:cNvPr>
          <p:cNvSpPr>
            <a:spLocks noGrp="1"/>
          </p:cNvSpPr>
          <p:nvPr>
            <p:ph type="sldNum" sz="quarter" idx="4"/>
          </p:nvPr>
        </p:nvSpPr>
        <p:spPr>
          <a:xfrm>
            <a:off x="9417268" y="6356352"/>
            <a:ext cx="193653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E3EB73-3C65-40E2-8D41-953AD04C1CC4}" type="slidenum">
              <a:rPr lang="ru-RU" smtClean="0"/>
              <a:t>‹#›</a:t>
            </a:fld>
            <a:endParaRPr lang="ru-RU"/>
          </a:p>
        </p:txBody>
      </p:sp>
      <p:pic>
        <p:nvPicPr>
          <p:cNvPr id="7" name="Рисунок 6">
            <a:extLst>
              <a:ext uri="{FF2B5EF4-FFF2-40B4-BE49-F238E27FC236}">
                <a16:creationId xmlns:a16="http://schemas.microsoft.com/office/drawing/2014/main" id="{37A5E8FC-9059-9738-9788-EB5125BC1C2C}"/>
              </a:ext>
            </a:extLst>
          </p:cNvPr>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flipH="1">
            <a:off x="271898" y="499929"/>
            <a:ext cx="755375" cy="5287617"/>
          </a:xfrm>
          <a:prstGeom prst="rect">
            <a:avLst/>
          </a:prstGeom>
        </p:spPr>
      </p:pic>
    </p:spTree>
    <p:extLst>
      <p:ext uri="{BB962C8B-B14F-4D97-AF65-F5344CB8AC3E}">
        <p14:creationId xmlns:p14="http://schemas.microsoft.com/office/powerpoint/2010/main" val="161059098"/>
      </p:ext>
    </p:extLst>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6" r:id="rId6"/>
    <p:sldLayoutId id="2147483657" r:id="rId7"/>
    <p:sldLayoutId id="2147483659" r:id="rId8"/>
    <p:sldLayoutId id="2147483649" r:id="rId9"/>
    <p:sldLayoutId id="2147483658" r:id="rId10"/>
  </p:sldLayoutIdLst>
  <p:hf hdr="0" dt="0"/>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9.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B40CC66F-07EC-CB42-8D1E-D39A6230E69F}"/>
              </a:ext>
            </a:extLst>
          </p:cNvPr>
          <p:cNvSpPr>
            <a:spLocks noGrp="1"/>
          </p:cNvSpPr>
          <p:nvPr>
            <p:ph type="subTitle" idx="4294967295"/>
          </p:nvPr>
        </p:nvSpPr>
        <p:spPr>
          <a:xfrm>
            <a:off x="1510749" y="785193"/>
            <a:ext cx="10230680" cy="5287617"/>
          </a:xfrm>
        </p:spPr>
        <p:txBody>
          <a:bodyPr>
            <a:normAutofit lnSpcReduction="10000"/>
          </a:bodyPr>
          <a:lstStyle/>
          <a:p>
            <a:pPr marL="0" indent="0" algn="ctr">
              <a:buNone/>
            </a:pPr>
            <a:endParaRPr lang="ru-RU" sz="3200" b="1"/>
          </a:p>
          <a:p>
            <a:pPr marL="0" indent="0" algn="ctr">
              <a:buNone/>
            </a:pPr>
            <a:r>
              <a:rPr lang="ru-RU" sz="3200" b="1"/>
              <a:t>О </a:t>
            </a:r>
            <a:r>
              <a:rPr lang="ru-RU" sz="3200" b="1" dirty="0"/>
              <a:t>дальнейшей работе </a:t>
            </a:r>
            <a:r>
              <a:rPr lang="ru-RU" sz="3200" b="1"/>
              <a:t>по трансформации</a:t>
            </a:r>
          </a:p>
          <a:p>
            <a:pPr marL="0" indent="0" algn="ctr">
              <a:buNone/>
            </a:pPr>
            <a:r>
              <a:rPr lang="ru-RU" sz="3200" b="1" dirty="0"/>
              <a:t> высшего образования</a:t>
            </a:r>
            <a:endParaRPr lang="en-US" sz="3200" b="1" dirty="0"/>
          </a:p>
          <a:p>
            <a:endParaRPr lang="en-US" dirty="0"/>
          </a:p>
          <a:p>
            <a:pPr marL="0" indent="0" algn="ctr">
              <a:buNone/>
            </a:pPr>
            <a:endParaRPr lang="ru-RU" sz="4000" dirty="0">
              <a:latin typeface="PT Astra Sans" panose="020B0603020203020204" pitchFamily="34" charset="-52"/>
              <a:ea typeface="PT Astra Sans" panose="020B0603020203020204" pitchFamily="34" charset="-52"/>
            </a:endParaRPr>
          </a:p>
          <a:p>
            <a:pPr marL="0" indent="0">
              <a:spcBef>
                <a:spcPts val="0"/>
              </a:spcBef>
              <a:buNone/>
            </a:pPr>
            <a:r>
              <a:rPr lang="ru-RU" i="1" dirty="0">
                <a:latin typeface="PT Astra Sans" panose="020B0603020203020204" pitchFamily="34" charset="-52"/>
                <a:ea typeface="PT Astra Sans" panose="020B0603020203020204" pitchFamily="34" charset="-52"/>
              </a:rPr>
              <a:t>						Биглов Р.Р.</a:t>
            </a:r>
          </a:p>
          <a:p>
            <a:pPr marL="0" indent="0">
              <a:spcBef>
                <a:spcPts val="0"/>
              </a:spcBef>
              <a:buNone/>
            </a:pPr>
            <a:r>
              <a:rPr lang="ru-RU" i="1" dirty="0">
                <a:latin typeface="PT Astra Sans" panose="020B0603020203020204" pitchFamily="34" charset="-52"/>
                <a:ea typeface="PT Astra Sans" panose="020B0603020203020204" pitchFamily="34" charset="-52"/>
              </a:rPr>
              <a:t>			    			зам. Председателя ФУМО</a:t>
            </a:r>
          </a:p>
          <a:p>
            <a:pPr marL="0" indent="0">
              <a:spcBef>
                <a:spcPts val="0"/>
              </a:spcBef>
              <a:buNone/>
            </a:pPr>
            <a:endParaRPr lang="ru-RU" i="1" dirty="0">
              <a:latin typeface="PT Astra Sans" panose="020B0603020203020204" pitchFamily="34" charset="-52"/>
              <a:ea typeface="PT Astra Sans" panose="020B0603020203020204" pitchFamily="34" charset="-52"/>
            </a:endParaRPr>
          </a:p>
          <a:p>
            <a:pPr marL="0" indent="0">
              <a:spcBef>
                <a:spcPts val="0"/>
              </a:spcBef>
              <a:buNone/>
            </a:pPr>
            <a:endParaRPr lang="ru-RU" i="1" dirty="0">
              <a:latin typeface="PT Astra Sans" panose="020B0603020203020204" pitchFamily="34" charset="-52"/>
              <a:ea typeface="PT Astra Sans" panose="020B0603020203020204" pitchFamily="34" charset="-52"/>
            </a:endParaRPr>
          </a:p>
          <a:p>
            <a:pPr marL="0" indent="0">
              <a:spcBef>
                <a:spcPts val="0"/>
              </a:spcBef>
              <a:buNone/>
            </a:pPr>
            <a:endParaRPr lang="ru-RU" i="1" dirty="0">
              <a:latin typeface="PT Astra Sans" panose="020B0603020203020204" pitchFamily="34" charset="-52"/>
              <a:ea typeface="PT Astra Sans" panose="020B0603020203020204" pitchFamily="34" charset="-52"/>
            </a:endParaRPr>
          </a:p>
          <a:p>
            <a:pPr marL="0" indent="0">
              <a:spcBef>
                <a:spcPts val="0"/>
              </a:spcBef>
              <a:buNone/>
            </a:pPr>
            <a:endParaRPr lang="ru-RU" i="1" dirty="0">
              <a:latin typeface="PT Astra Sans" panose="020B0603020203020204" pitchFamily="34" charset="-52"/>
              <a:ea typeface="PT Astra Sans" panose="020B0603020203020204" pitchFamily="34" charset="-52"/>
            </a:endParaRPr>
          </a:p>
          <a:p>
            <a:pPr marL="0" indent="0" algn="ctr">
              <a:spcBef>
                <a:spcPts val="0"/>
              </a:spcBef>
              <a:buNone/>
            </a:pPr>
            <a:r>
              <a:rPr lang="en-US" sz="2600" i="1" dirty="0">
                <a:latin typeface="PT Astra Sans" panose="020B0603020203020204" pitchFamily="34" charset="-52"/>
                <a:ea typeface="PT Astra Sans" panose="020B0603020203020204" pitchFamily="34" charset="-52"/>
              </a:rPr>
              <a:t>13 </a:t>
            </a:r>
            <a:r>
              <a:rPr lang="ru-RU" sz="2600" i="1" dirty="0">
                <a:latin typeface="PT Astra Sans" panose="020B0603020203020204" pitchFamily="34" charset="-52"/>
                <a:ea typeface="PT Astra Sans" panose="020B0603020203020204" pitchFamily="34" charset="-52"/>
              </a:rPr>
              <a:t>сентября 2023 г., Туапсе</a:t>
            </a:r>
          </a:p>
          <a:p>
            <a:endParaRPr lang="ru-RU" sz="4000" dirty="0">
              <a:latin typeface="PT Astra Sans" panose="020B0603020203020204" pitchFamily="34" charset="-52"/>
              <a:ea typeface="PT Astra Sans" panose="020B0603020203020204" pitchFamily="34" charset="-52"/>
            </a:endParaRPr>
          </a:p>
        </p:txBody>
      </p:sp>
      <p:pic>
        <p:nvPicPr>
          <p:cNvPr id="5" name="Рисунок 4">
            <a:extLst>
              <a:ext uri="{FF2B5EF4-FFF2-40B4-BE49-F238E27FC236}">
                <a16:creationId xmlns:a16="http://schemas.microsoft.com/office/drawing/2014/main" id="{130F483E-5493-54FD-2C35-859105B0772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450573" y="689114"/>
            <a:ext cx="755375" cy="5287617"/>
          </a:xfrm>
          <a:prstGeom prst="rect">
            <a:avLst/>
          </a:prstGeom>
        </p:spPr>
      </p:pic>
    </p:spTree>
    <p:extLst>
      <p:ext uri="{BB962C8B-B14F-4D97-AF65-F5344CB8AC3E}">
        <p14:creationId xmlns:p14="http://schemas.microsoft.com/office/powerpoint/2010/main" val="38808589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B40CC66F-07EC-CB42-8D1E-D39A6230E69F}"/>
              </a:ext>
            </a:extLst>
          </p:cNvPr>
          <p:cNvSpPr>
            <a:spLocks noGrp="1"/>
          </p:cNvSpPr>
          <p:nvPr>
            <p:ph type="subTitle" idx="4294967295"/>
          </p:nvPr>
        </p:nvSpPr>
        <p:spPr>
          <a:xfrm>
            <a:off x="1510749" y="785193"/>
            <a:ext cx="10230680" cy="5287617"/>
          </a:xfrm>
        </p:spPr>
        <p:txBody>
          <a:bodyPr/>
          <a:lstStyle/>
          <a:p>
            <a:endParaRPr lang="en-US" sz="4000" dirty="0">
              <a:latin typeface="PT Astra Sans" panose="020B0603020203020204" pitchFamily="34" charset="-52"/>
              <a:ea typeface="PT Astra Sans" panose="020B0603020203020204" pitchFamily="34" charset="-52"/>
            </a:endParaRPr>
          </a:p>
          <a:p>
            <a:endParaRPr lang="en-US" sz="4000" dirty="0">
              <a:latin typeface="PT Astra Sans" panose="020B0603020203020204" pitchFamily="34" charset="-52"/>
              <a:ea typeface="PT Astra Sans" panose="020B0603020203020204" pitchFamily="34" charset="-52"/>
            </a:endParaRPr>
          </a:p>
          <a:p>
            <a:pPr marL="0" indent="0" algn="ctr">
              <a:buNone/>
            </a:pPr>
            <a:r>
              <a:rPr lang="ru-RU" sz="4000" dirty="0">
                <a:latin typeface="PT Astra Sans" panose="020B0603020203020204" pitchFamily="34" charset="-52"/>
                <a:ea typeface="PT Astra Sans" panose="020B0603020203020204" pitchFamily="34" charset="-52"/>
              </a:rPr>
              <a:t>Спасибо за внимание!</a:t>
            </a:r>
          </a:p>
          <a:p>
            <a:endParaRPr lang="ru-RU" sz="4000" dirty="0"/>
          </a:p>
          <a:p>
            <a:pPr marL="0" indent="0">
              <a:spcBef>
                <a:spcPts val="0"/>
              </a:spcBef>
              <a:buNone/>
            </a:pPr>
            <a:r>
              <a:rPr lang="ru-RU" sz="2400" dirty="0"/>
              <a:t>					</a:t>
            </a:r>
            <a:r>
              <a:rPr lang="ru-RU" dirty="0">
                <a:latin typeface="PT Astra Sans" panose="020B0603020203020204" pitchFamily="34" charset="-52"/>
                <a:ea typeface="PT Astra Sans" panose="020B0603020203020204" pitchFamily="34" charset="-52"/>
              </a:rPr>
              <a:t>Рем Равильевич Биглов</a:t>
            </a:r>
          </a:p>
          <a:p>
            <a:pPr marL="0" indent="0">
              <a:spcBef>
                <a:spcPts val="0"/>
              </a:spcBef>
              <a:buNone/>
            </a:pPr>
            <a:r>
              <a:rPr lang="ru-RU" dirty="0">
                <a:latin typeface="PT Astra Sans" panose="020B0603020203020204" pitchFamily="34" charset="-52"/>
                <a:ea typeface="PT Astra Sans" panose="020B0603020203020204" pitchFamily="34" charset="-52"/>
              </a:rPr>
              <a:t>			     		 зам. Председателя ФУМО</a:t>
            </a:r>
          </a:p>
          <a:p>
            <a:pPr marL="0" indent="0">
              <a:spcBef>
                <a:spcPts val="0"/>
              </a:spcBef>
              <a:buNone/>
            </a:pPr>
            <a:r>
              <a:rPr lang="ru-RU" sz="2400" spc="-20" dirty="0">
                <a:solidFill>
                  <a:srgbClr val="000000"/>
                </a:solidFill>
                <a:latin typeface="PT Astra Sans" panose="020B0603020203020204" pitchFamily="34" charset="-52"/>
                <a:ea typeface="PT Astra Sans" panose="020B0603020203020204" pitchFamily="34" charset="-52"/>
              </a:rPr>
              <a:t>		     </a:t>
            </a:r>
            <a:endParaRPr lang="en-US" sz="2400" spc="-20" dirty="0">
              <a:solidFill>
                <a:srgbClr val="000000"/>
              </a:solidFill>
              <a:latin typeface="PT Astra Sans" panose="020B0603020203020204" pitchFamily="34" charset="-52"/>
              <a:ea typeface="PT Astra Sans" panose="020B0603020203020204" pitchFamily="34" charset="-52"/>
            </a:endParaRPr>
          </a:p>
          <a:p>
            <a:pPr marL="0" indent="0">
              <a:spcBef>
                <a:spcPts val="0"/>
              </a:spcBef>
              <a:buNone/>
            </a:pPr>
            <a:r>
              <a:rPr lang="en-US" sz="2400" i="1" spc="-20" dirty="0">
                <a:solidFill>
                  <a:srgbClr val="000000"/>
                </a:solidFill>
                <a:latin typeface="PT Astra Sans" panose="020B0603020203020204" pitchFamily="34" charset="-52"/>
                <a:ea typeface="PT Astra Sans" panose="020B0603020203020204" pitchFamily="34" charset="-52"/>
              </a:rPr>
              <a:t>		         </a:t>
            </a:r>
            <a:r>
              <a:rPr lang="ru-RU" sz="2400" i="1" spc="-20" dirty="0">
                <a:solidFill>
                  <a:srgbClr val="000000"/>
                </a:solidFill>
                <a:latin typeface="PT Astra Sans" panose="020B0603020203020204" pitchFamily="34" charset="-52"/>
                <a:ea typeface="PT Astra Sans" panose="020B0603020203020204" pitchFamily="34" charset="-52"/>
              </a:rPr>
              <a:t>				</a:t>
            </a:r>
            <a:r>
              <a:rPr lang="en-US" sz="2400" i="1" spc="-20" dirty="0">
                <a:solidFill>
                  <a:srgbClr val="000000"/>
                </a:solidFill>
                <a:latin typeface="PT Astra Sans" panose="020B0603020203020204" pitchFamily="34" charset="-52"/>
                <a:ea typeface="PT Astra Sans" panose="020B0603020203020204" pitchFamily="34" charset="-52"/>
              </a:rPr>
              <a:t> biglovrem@yandex.ru</a:t>
            </a:r>
          </a:p>
          <a:p>
            <a:pPr marL="0" indent="0">
              <a:spcBef>
                <a:spcPts val="0"/>
              </a:spcBef>
              <a:buNone/>
            </a:pPr>
            <a:r>
              <a:rPr lang="ru-RU" sz="2400" i="1" spc="-20" dirty="0">
                <a:solidFill>
                  <a:srgbClr val="000000"/>
                </a:solidFill>
                <a:latin typeface="PT Astra Sans" panose="020B0603020203020204" pitchFamily="34" charset="-52"/>
                <a:ea typeface="PT Astra Sans" panose="020B0603020203020204" pitchFamily="34" charset="-52"/>
              </a:rPr>
              <a:t>		    </a:t>
            </a:r>
            <a:r>
              <a:rPr lang="en-US" sz="2400" i="1" spc="-20" dirty="0">
                <a:solidFill>
                  <a:srgbClr val="000000"/>
                </a:solidFill>
                <a:latin typeface="PT Astra Sans" panose="020B0603020203020204" pitchFamily="34" charset="-52"/>
                <a:ea typeface="PT Astra Sans" panose="020B0603020203020204" pitchFamily="34" charset="-52"/>
              </a:rPr>
              <a:t>   </a:t>
            </a:r>
            <a:r>
              <a:rPr lang="ru-RU" sz="2400" i="1" spc="-20" dirty="0">
                <a:solidFill>
                  <a:srgbClr val="000000"/>
                </a:solidFill>
                <a:latin typeface="PT Astra Sans" panose="020B0603020203020204" pitchFamily="34" charset="-52"/>
                <a:ea typeface="PT Astra Sans" panose="020B0603020203020204" pitchFamily="34" charset="-52"/>
              </a:rPr>
              <a:t>				 </a:t>
            </a:r>
            <a:r>
              <a:rPr lang="en-US" sz="2400" i="1" spc="-20" dirty="0">
                <a:solidFill>
                  <a:srgbClr val="000000"/>
                </a:solidFill>
                <a:latin typeface="PT Astra Sans" panose="020B0603020203020204" pitchFamily="34" charset="-52"/>
                <a:ea typeface="PT Astra Sans" panose="020B0603020203020204" pitchFamily="34" charset="-52"/>
              </a:rPr>
              <a:t>prezidium@umo19.ru</a:t>
            </a:r>
            <a:endParaRPr lang="ru-RU" dirty="0"/>
          </a:p>
        </p:txBody>
      </p:sp>
      <p:pic>
        <p:nvPicPr>
          <p:cNvPr id="5" name="Рисунок 4">
            <a:extLst>
              <a:ext uri="{FF2B5EF4-FFF2-40B4-BE49-F238E27FC236}">
                <a16:creationId xmlns:a16="http://schemas.microsoft.com/office/drawing/2014/main" id="{130F483E-5493-54FD-2C35-859105B0772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450573" y="689114"/>
            <a:ext cx="755375" cy="5287617"/>
          </a:xfrm>
          <a:prstGeom prst="rect">
            <a:avLst/>
          </a:prstGeom>
        </p:spPr>
      </p:pic>
      <p:sp>
        <p:nvSpPr>
          <p:cNvPr id="2" name="Нижний колонтитул 1">
            <a:extLst>
              <a:ext uri="{FF2B5EF4-FFF2-40B4-BE49-F238E27FC236}">
                <a16:creationId xmlns:a16="http://schemas.microsoft.com/office/drawing/2014/main" id="{BF97B26B-ACC9-1C25-453F-F85B9C749C07}"/>
              </a:ext>
            </a:extLst>
          </p:cNvPr>
          <p:cNvSpPr>
            <a:spLocks noGrp="1"/>
          </p:cNvSpPr>
          <p:nvPr>
            <p:ph type="ftr" sz="quarter" idx="11"/>
          </p:nvPr>
        </p:nvSpPr>
        <p:spPr/>
        <p:txBody>
          <a:bodyPr/>
          <a:lstStyle/>
          <a:p>
            <a:r>
              <a:rPr lang="ru-RU" dirty="0"/>
              <a:t>13 сентября 2023 г. заседание ФУМО</a:t>
            </a:r>
          </a:p>
        </p:txBody>
      </p:sp>
      <p:sp>
        <p:nvSpPr>
          <p:cNvPr id="4" name="Номер слайда 3">
            <a:extLst>
              <a:ext uri="{FF2B5EF4-FFF2-40B4-BE49-F238E27FC236}">
                <a16:creationId xmlns:a16="http://schemas.microsoft.com/office/drawing/2014/main" id="{3F807F12-70C5-8C5C-2064-2100DDFA5B42}"/>
              </a:ext>
            </a:extLst>
          </p:cNvPr>
          <p:cNvSpPr>
            <a:spLocks noGrp="1"/>
          </p:cNvSpPr>
          <p:nvPr>
            <p:ph type="sldNum" sz="quarter" idx="12"/>
          </p:nvPr>
        </p:nvSpPr>
        <p:spPr/>
        <p:txBody>
          <a:bodyPr/>
          <a:lstStyle/>
          <a:p>
            <a:fld id="{36E3EB73-3C65-40E2-8D41-953AD04C1CC4}" type="slidenum">
              <a:rPr lang="ru-RU" smtClean="0"/>
              <a:t>10</a:t>
            </a:fld>
            <a:endParaRPr lang="ru-RU" dirty="0"/>
          </a:p>
        </p:txBody>
      </p:sp>
    </p:spTree>
    <p:extLst>
      <p:ext uri="{BB962C8B-B14F-4D97-AF65-F5344CB8AC3E}">
        <p14:creationId xmlns:p14="http://schemas.microsoft.com/office/powerpoint/2010/main" val="15809789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id="{130F483E-5493-54FD-2C35-859105B0772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450574" y="689114"/>
            <a:ext cx="755375" cy="5287617"/>
          </a:xfrm>
          <a:prstGeom prst="rect">
            <a:avLst/>
          </a:prstGeom>
        </p:spPr>
      </p:pic>
      <p:pic>
        <p:nvPicPr>
          <p:cNvPr id="7" name="Рисунок 6">
            <a:extLst>
              <a:ext uri="{FF2B5EF4-FFF2-40B4-BE49-F238E27FC236}">
                <a16:creationId xmlns:a16="http://schemas.microsoft.com/office/drawing/2014/main" id="{51C73388-327F-1CB4-9283-E9A4086E4BD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80814" y="968338"/>
            <a:ext cx="10160615" cy="5287617"/>
          </a:xfrm>
          <a:prstGeom prst="rect">
            <a:avLst/>
          </a:prstGeom>
        </p:spPr>
      </p:pic>
      <p:sp>
        <p:nvSpPr>
          <p:cNvPr id="9" name="TextBox 8">
            <a:extLst>
              <a:ext uri="{FF2B5EF4-FFF2-40B4-BE49-F238E27FC236}">
                <a16:creationId xmlns:a16="http://schemas.microsoft.com/office/drawing/2014/main" id="{2DCBE707-67B5-146E-A92C-20E4AF3CC700}"/>
              </a:ext>
            </a:extLst>
          </p:cNvPr>
          <p:cNvSpPr txBox="1"/>
          <p:nvPr/>
        </p:nvSpPr>
        <p:spPr>
          <a:xfrm>
            <a:off x="1580814" y="511629"/>
            <a:ext cx="10034244" cy="646331"/>
          </a:xfrm>
          <a:prstGeom prst="rect">
            <a:avLst/>
          </a:prstGeom>
          <a:noFill/>
        </p:spPr>
        <p:txBody>
          <a:bodyPr wrap="square" rtlCol="0">
            <a:spAutoFit/>
          </a:bodyPr>
          <a:lstStyle/>
          <a:p>
            <a:pPr algn="ctr"/>
            <a:r>
              <a:rPr lang="ru-RU" dirty="0"/>
              <a:t>Из выступления директора Департамента государственной политики в сфере высшего образования Минобрнауки России Т.В. Рябко на совещании Минобрнауки и ФУМО 16.11.2022</a:t>
            </a:r>
          </a:p>
        </p:txBody>
      </p:sp>
      <p:sp>
        <p:nvSpPr>
          <p:cNvPr id="2" name="Нижний колонтитул 1">
            <a:extLst>
              <a:ext uri="{FF2B5EF4-FFF2-40B4-BE49-F238E27FC236}">
                <a16:creationId xmlns:a16="http://schemas.microsoft.com/office/drawing/2014/main" id="{1D927443-BA87-7A69-D1C6-CF2352EE4DB7}"/>
              </a:ext>
            </a:extLst>
          </p:cNvPr>
          <p:cNvSpPr>
            <a:spLocks noGrp="1"/>
          </p:cNvSpPr>
          <p:nvPr>
            <p:ph type="ftr" sz="quarter" idx="11"/>
          </p:nvPr>
        </p:nvSpPr>
        <p:spPr/>
        <p:txBody>
          <a:bodyPr/>
          <a:lstStyle/>
          <a:p>
            <a:r>
              <a:rPr lang="ru-RU" dirty="0"/>
              <a:t>13 сентября 2023 г. заседание ФУМО</a:t>
            </a:r>
          </a:p>
        </p:txBody>
      </p:sp>
      <p:sp>
        <p:nvSpPr>
          <p:cNvPr id="3" name="Номер слайда 2">
            <a:extLst>
              <a:ext uri="{FF2B5EF4-FFF2-40B4-BE49-F238E27FC236}">
                <a16:creationId xmlns:a16="http://schemas.microsoft.com/office/drawing/2014/main" id="{9E353B65-AC8F-4C4B-69D7-3E281AC7CE58}"/>
              </a:ext>
            </a:extLst>
          </p:cNvPr>
          <p:cNvSpPr>
            <a:spLocks noGrp="1"/>
          </p:cNvSpPr>
          <p:nvPr>
            <p:ph type="sldNum" sz="quarter" idx="12"/>
          </p:nvPr>
        </p:nvSpPr>
        <p:spPr/>
        <p:txBody>
          <a:bodyPr/>
          <a:lstStyle/>
          <a:p>
            <a:fld id="{36E3EB73-3C65-40E2-8D41-953AD04C1CC4}" type="slidenum">
              <a:rPr lang="ru-RU" smtClean="0"/>
              <a:t>2</a:t>
            </a:fld>
            <a:endParaRPr lang="ru-RU" dirty="0"/>
          </a:p>
        </p:txBody>
      </p:sp>
      <p:sp>
        <p:nvSpPr>
          <p:cNvPr id="4" name="Нижний колонтитул 1">
            <a:extLst>
              <a:ext uri="{FF2B5EF4-FFF2-40B4-BE49-F238E27FC236}">
                <a16:creationId xmlns:a16="http://schemas.microsoft.com/office/drawing/2014/main" id="{D003E09B-882D-3286-32B2-04101CDBBC2B}"/>
              </a:ext>
            </a:extLst>
          </p:cNvPr>
          <p:cNvSpPr txBox="1">
            <a:spLocks/>
          </p:cNvSpPr>
          <p:nvPr/>
        </p:nvSpPr>
        <p:spPr>
          <a:xfrm>
            <a:off x="450574" y="6352952"/>
            <a:ext cx="2597426" cy="365125"/>
          </a:xfrm>
          <a:prstGeom prst="rect">
            <a:avLst/>
          </a:prstGeom>
        </p:spPr>
        <p:txBody>
          <a:bodyPr vert="horz" lIns="91440" tIns="45720" rIns="91440" bIns="45720" rtlCol="0" anchor="ctr"/>
          <a:lstStyle>
            <a:defPPr>
              <a:defRPr lang="ru-RU"/>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ru-RU" dirty="0"/>
              <a:t>Биглов Р.Р.</a:t>
            </a:r>
          </a:p>
        </p:txBody>
      </p:sp>
    </p:spTree>
    <p:extLst>
      <p:ext uri="{BB962C8B-B14F-4D97-AF65-F5344CB8AC3E}">
        <p14:creationId xmlns:p14="http://schemas.microsoft.com/office/powerpoint/2010/main" val="21664738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B40CC66F-07EC-CB42-8D1E-D39A6230E69F}"/>
              </a:ext>
            </a:extLst>
          </p:cNvPr>
          <p:cNvSpPr>
            <a:spLocks noGrp="1"/>
          </p:cNvSpPr>
          <p:nvPr>
            <p:ph type="subTitle" idx="4294967295"/>
          </p:nvPr>
        </p:nvSpPr>
        <p:spPr>
          <a:xfrm>
            <a:off x="1450690" y="512339"/>
            <a:ext cx="5776055" cy="5833324"/>
          </a:xfrm>
        </p:spPr>
        <p:txBody>
          <a:bodyPr>
            <a:normAutofit/>
          </a:bodyPr>
          <a:lstStyle/>
          <a:p>
            <a:pPr algn="l"/>
            <a:endParaRPr lang="ru-RU" sz="1800" dirty="0">
              <a:solidFill>
                <a:srgbClr val="000000"/>
              </a:solidFill>
              <a:latin typeface="Times New Roman" panose="02020603050405020304" pitchFamily="18" charset="0"/>
            </a:endParaRPr>
          </a:p>
          <a:p>
            <a:pPr marL="0" indent="457189" algn="just">
              <a:buNone/>
            </a:pPr>
            <a:r>
              <a:rPr lang="ru-RU" sz="2600" dirty="0">
                <a:solidFill>
                  <a:srgbClr val="000000"/>
                </a:solidFill>
                <a:latin typeface="PT Astra Sans" panose="020B0603020203020204" pitchFamily="34" charset="-52"/>
                <a:ea typeface="PT Astra Sans" panose="020B0603020203020204" pitchFamily="34" charset="-52"/>
              </a:rPr>
              <a:t>Письмо Минобрнауки от 02.05.2023 № МН-5/169012</a:t>
            </a:r>
          </a:p>
          <a:p>
            <a:pPr marL="0" indent="457189" algn="just">
              <a:buNone/>
            </a:pPr>
            <a:r>
              <a:rPr lang="ru-RU" sz="2600" dirty="0">
                <a:solidFill>
                  <a:srgbClr val="000000"/>
                </a:solidFill>
                <a:latin typeface="PT Astra Sans" panose="020B0603020203020204" pitchFamily="34" charset="-52"/>
                <a:ea typeface="PT Astra Sans" panose="020B0603020203020204" pitchFamily="34" charset="-52"/>
              </a:rPr>
              <a:t>…………….</a:t>
            </a:r>
          </a:p>
          <a:p>
            <a:pPr marL="0" indent="457189" algn="just">
              <a:buNone/>
            </a:pPr>
            <a:r>
              <a:rPr lang="ru-RU" sz="2600" dirty="0">
                <a:solidFill>
                  <a:srgbClr val="000000"/>
                </a:solidFill>
                <a:latin typeface="PT Astra Sans" panose="020B0603020203020204" pitchFamily="34" charset="-52"/>
                <a:ea typeface="PT Astra Sans" panose="020B0603020203020204" pitchFamily="34" charset="-52"/>
              </a:rPr>
              <a:t>Проекты документов направляются в срок до 10 июня 2023 г</a:t>
            </a:r>
            <a:r>
              <a:rPr lang="ru-RU" sz="2600" b="1" dirty="0">
                <a:solidFill>
                  <a:srgbClr val="000000"/>
                </a:solidFill>
                <a:latin typeface="PT Astra Sans" panose="020B0603020203020204" pitchFamily="34" charset="-52"/>
                <a:ea typeface="PT Astra Sans" panose="020B0603020203020204" pitchFamily="34" charset="-52"/>
              </a:rPr>
              <a:t>. </a:t>
            </a:r>
            <a:r>
              <a:rPr lang="ru-RU" sz="2600" dirty="0">
                <a:solidFill>
                  <a:srgbClr val="000000"/>
                </a:solidFill>
                <a:latin typeface="PT Astra Sans" panose="020B0603020203020204" pitchFamily="34" charset="-52"/>
                <a:ea typeface="PT Astra Sans" panose="020B0603020203020204" pitchFamily="34" charset="-52"/>
              </a:rPr>
              <a:t>в адрес Департамента в установленном порядке, а также на адрес электронной почты:</a:t>
            </a:r>
            <a:endParaRPr lang="en-US" sz="2600" dirty="0">
              <a:solidFill>
                <a:srgbClr val="000000"/>
              </a:solidFill>
              <a:latin typeface="PT Astra Sans" panose="020B0603020203020204" pitchFamily="34" charset="-52"/>
              <a:ea typeface="PT Astra Sans" panose="020B0603020203020204" pitchFamily="34" charset="-52"/>
            </a:endParaRPr>
          </a:p>
          <a:p>
            <a:pPr marL="0" indent="457189" algn="just">
              <a:buNone/>
            </a:pPr>
            <a:r>
              <a:rPr lang="ru-RU" sz="2600" dirty="0">
                <a:solidFill>
                  <a:srgbClr val="000000"/>
                </a:solidFill>
                <a:latin typeface="PT Astra Sans" panose="020B0603020203020204" pitchFamily="34" charset="-52"/>
                <a:ea typeface="PT Astra Sans" panose="020B0603020203020204" pitchFamily="34" charset="-52"/>
              </a:rPr>
              <a:t> kanyshkinavn@minobrnauki.gov.ru</a:t>
            </a:r>
          </a:p>
          <a:p>
            <a:pPr marL="0" indent="457189" algn="just">
              <a:buNone/>
            </a:pPr>
            <a:r>
              <a:rPr lang="ru-RU" sz="2600" dirty="0">
                <a:solidFill>
                  <a:srgbClr val="000000"/>
                </a:solidFill>
                <a:latin typeface="PT Astra Sans" panose="020B0603020203020204" pitchFamily="34" charset="-52"/>
                <a:ea typeface="PT Astra Sans" panose="020B0603020203020204" pitchFamily="34" charset="-52"/>
              </a:rPr>
              <a:t>…………….</a:t>
            </a:r>
            <a:endParaRPr lang="ru-RU" sz="2600" dirty="0">
              <a:latin typeface="PT Astra Sans" panose="020B0603020203020204" pitchFamily="34" charset="-52"/>
              <a:ea typeface="PT Astra Sans" panose="020B0603020203020204" pitchFamily="34" charset="-52"/>
            </a:endParaRPr>
          </a:p>
        </p:txBody>
      </p:sp>
      <p:pic>
        <p:nvPicPr>
          <p:cNvPr id="5" name="Рисунок 4">
            <a:extLst>
              <a:ext uri="{FF2B5EF4-FFF2-40B4-BE49-F238E27FC236}">
                <a16:creationId xmlns:a16="http://schemas.microsoft.com/office/drawing/2014/main" id="{130F483E-5493-54FD-2C35-859105B0772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450573" y="689114"/>
            <a:ext cx="755375" cy="5287617"/>
          </a:xfrm>
          <a:prstGeom prst="rect">
            <a:avLst/>
          </a:prstGeom>
        </p:spPr>
      </p:pic>
      <p:pic>
        <p:nvPicPr>
          <p:cNvPr id="12" name="Рисунок 11">
            <a:extLst>
              <a:ext uri="{FF2B5EF4-FFF2-40B4-BE49-F238E27FC236}">
                <a16:creationId xmlns:a16="http://schemas.microsoft.com/office/drawing/2014/main" id="{B0C7E20C-E2F8-9FCD-1F3E-65D2733EF14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71488" y="598715"/>
            <a:ext cx="3725233" cy="5385116"/>
          </a:xfrm>
          <a:prstGeom prst="rect">
            <a:avLst/>
          </a:prstGeom>
        </p:spPr>
      </p:pic>
      <p:sp>
        <p:nvSpPr>
          <p:cNvPr id="2" name="Нижний колонтитул 1">
            <a:extLst>
              <a:ext uri="{FF2B5EF4-FFF2-40B4-BE49-F238E27FC236}">
                <a16:creationId xmlns:a16="http://schemas.microsoft.com/office/drawing/2014/main" id="{EC93FC03-8E7F-95D3-6574-780C310377D1}"/>
              </a:ext>
            </a:extLst>
          </p:cNvPr>
          <p:cNvSpPr>
            <a:spLocks noGrp="1"/>
          </p:cNvSpPr>
          <p:nvPr>
            <p:ph type="ftr" sz="quarter" idx="11"/>
          </p:nvPr>
        </p:nvSpPr>
        <p:spPr/>
        <p:txBody>
          <a:bodyPr/>
          <a:lstStyle/>
          <a:p>
            <a:r>
              <a:rPr lang="ru-RU" dirty="0"/>
              <a:t>13 сентября 2023 г. заседание ФУМО</a:t>
            </a:r>
          </a:p>
        </p:txBody>
      </p:sp>
      <p:sp>
        <p:nvSpPr>
          <p:cNvPr id="4" name="Номер слайда 3">
            <a:extLst>
              <a:ext uri="{FF2B5EF4-FFF2-40B4-BE49-F238E27FC236}">
                <a16:creationId xmlns:a16="http://schemas.microsoft.com/office/drawing/2014/main" id="{EBF9E0FA-77CA-3601-7D46-4287D43984FE}"/>
              </a:ext>
            </a:extLst>
          </p:cNvPr>
          <p:cNvSpPr>
            <a:spLocks noGrp="1"/>
          </p:cNvSpPr>
          <p:nvPr>
            <p:ph type="sldNum" sz="quarter" idx="12"/>
          </p:nvPr>
        </p:nvSpPr>
        <p:spPr/>
        <p:txBody>
          <a:bodyPr/>
          <a:lstStyle/>
          <a:p>
            <a:fld id="{36E3EB73-3C65-40E2-8D41-953AD04C1CC4}" type="slidenum">
              <a:rPr lang="ru-RU" smtClean="0"/>
              <a:t>3</a:t>
            </a:fld>
            <a:endParaRPr lang="ru-RU" dirty="0"/>
          </a:p>
        </p:txBody>
      </p:sp>
    </p:spTree>
    <p:extLst>
      <p:ext uri="{BB962C8B-B14F-4D97-AF65-F5344CB8AC3E}">
        <p14:creationId xmlns:p14="http://schemas.microsoft.com/office/powerpoint/2010/main" val="39529095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B40CC66F-07EC-CB42-8D1E-D39A6230E69F}"/>
              </a:ext>
            </a:extLst>
          </p:cNvPr>
          <p:cNvSpPr>
            <a:spLocks noGrp="1"/>
          </p:cNvSpPr>
          <p:nvPr>
            <p:ph type="subTitle" idx="4294967295"/>
          </p:nvPr>
        </p:nvSpPr>
        <p:spPr>
          <a:xfrm>
            <a:off x="1510749" y="785193"/>
            <a:ext cx="5804451" cy="5287617"/>
          </a:xfrm>
        </p:spPr>
        <p:txBody>
          <a:bodyPr/>
          <a:lstStyle/>
          <a:p>
            <a:pPr marL="0" indent="0" algn="ctr">
              <a:buNone/>
            </a:pPr>
            <a:r>
              <a:rPr lang="ru-RU" sz="2400" dirty="0">
                <a:latin typeface="PT Astra Sans" panose="020B0603020203020204" pitchFamily="34" charset="-52"/>
                <a:ea typeface="PT Astra Sans" panose="020B0603020203020204" pitchFamily="34" charset="-52"/>
              </a:rPr>
              <a:t>Указ Президента Российской Федерации</a:t>
            </a:r>
          </a:p>
          <a:p>
            <a:pPr marL="0" indent="0" algn="ctr">
              <a:buNone/>
            </a:pPr>
            <a:r>
              <a:rPr lang="ru-RU" sz="2400" dirty="0">
                <a:latin typeface="PT Astra Sans" panose="020B0603020203020204" pitchFamily="34" charset="-52"/>
                <a:ea typeface="PT Astra Sans" panose="020B0603020203020204" pitchFamily="34" charset="-52"/>
              </a:rPr>
              <a:t>О некоторых вопросах совершенствования</a:t>
            </a:r>
          </a:p>
          <a:p>
            <a:pPr marL="0" indent="0" algn="ctr">
              <a:buNone/>
            </a:pPr>
            <a:r>
              <a:rPr lang="ru-RU" sz="2400" dirty="0">
                <a:latin typeface="PT Astra Sans" panose="020B0603020203020204" pitchFamily="34" charset="-52"/>
                <a:ea typeface="PT Astra Sans" panose="020B0603020203020204" pitchFamily="34" charset="-52"/>
              </a:rPr>
              <a:t>системы высшего образования</a:t>
            </a:r>
          </a:p>
          <a:p>
            <a:pPr marL="0" indent="0" algn="ctr">
              <a:buNone/>
            </a:pPr>
            <a:endParaRPr lang="ru-RU" sz="2400" dirty="0">
              <a:latin typeface="PT Astra Sans" panose="020B0603020203020204" pitchFamily="34" charset="-52"/>
              <a:ea typeface="PT Astra Sans" panose="020B0603020203020204" pitchFamily="34" charset="-52"/>
            </a:endParaRPr>
          </a:p>
          <a:p>
            <a:pPr marL="0" indent="0" algn="r">
              <a:buNone/>
            </a:pPr>
            <a:r>
              <a:rPr lang="ru-RU" sz="2400" dirty="0">
                <a:latin typeface="PT Astra Sans" panose="020B0603020203020204" pitchFamily="34" charset="-52"/>
                <a:ea typeface="PT Astra Sans" panose="020B0603020203020204" pitchFamily="34" charset="-52"/>
              </a:rPr>
              <a:t>от 12 мая 2023 г. № 343</a:t>
            </a:r>
            <a:endParaRPr lang="en-US" sz="2400" dirty="0">
              <a:latin typeface="PT Astra Sans" panose="020B0603020203020204" pitchFamily="34" charset="-52"/>
              <a:ea typeface="PT Astra Sans" panose="020B0603020203020204" pitchFamily="34" charset="-52"/>
            </a:endParaRPr>
          </a:p>
          <a:p>
            <a:pPr marL="0" indent="0" algn="r">
              <a:buNone/>
            </a:pPr>
            <a:endParaRPr lang="ru-RU" sz="2400" dirty="0">
              <a:latin typeface="PT Astra Sans" panose="020B0603020203020204" pitchFamily="34" charset="-52"/>
              <a:ea typeface="PT Astra Sans" panose="020B0603020203020204" pitchFamily="34" charset="-52"/>
            </a:endParaRPr>
          </a:p>
          <a:p>
            <a:pPr marL="0" indent="457189" algn="just">
              <a:buNone/>
            </a:pPr>
            <a:r>
              <a:rPr lang="ru-RU" sz="2000" dirty="0">
                <a:solidFill>
                  <a:srgbClr val="020C22"/>
                </a:solidFill>
                <a:latin typeface="PT Astra Sans" panose="020B0603020203020204" pitchFamily="34" charset="-52"/>
                <a:ea typeface="PT Astra Sans" panose="020B0603020203020204" pitchFamily="34" charset="-52"/>
              </a:rPr>
              <a:t>1. Считать необходимым реализацию в 2023/24 и 2025/26 учебных годах пилотного проекта, направленного на изменение уровней профессионального образования.</a:t>
            </a:r>
            <a:endParaRPr lang="ru-RU" sz="2000" dirty="0">
              <a:latin typeface="PT Astra Sans" panose="020B0603020203020204" pitchFamily="34" charset="-52"/>
              <a:ea typeface="PT Astra Sans" panose="020B0603020203020204" pitchFamily="34" charset="-52"/>
            </a:endParaRPr>
          </a:p>
        </p:txBody>
      </p:sp>
      <p:pic>
        <p:nvPicPr>
          <p:cNvPr id="5" name="Рисунок 4">
            <a:extLst>
              <a:ext uri="{FF2B5EF4-FFF2-40B4-BE49-F238E27FC236}">
                <a16:creationId xmlns:a16="http://schemas.microsoft.com/office/drawing/2014/main" id="{130F483E-5493-54FD-2C35-859105B0772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450573" y="689114"/>
            <a:ext cx="755375" cy="5287617"/>
          </a:xfrm>
          <a:prstGeom prst="rect">
            <a:avLst/>
          </a:prstGeom>
        </p:spPr>
      </p:pic>
      <p:pic>
        <p:nvPicPr>
          <p:cNvPr id="4" name="Рисунок 3">
            <a:extLst>
              <a:ext uri="{FF2B5EF4-FFF2-40B4-BE49-F238E27FC236}">
                <a16:creationId xmlns:a16="http://schemas.microsoft.com/office/drawing/2014/main" id="{DB70C7BB-B2CA-49FC-7739-4C1638A585F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61516" y="785191"/>
            <a:ext cx="3745025" cy="5431972"/>
          </a:xfrm>
          <a:prstGeom prst="rect">
            <a:avLst/>
          </a:prstGeom>
        </p:spPr>
      </p:pic>
      <p:sp>
        <p:nvSpPr>
          <p:cNvPr id="2" name="Нижний колонтитул 1">
            <a:extLst>
              <a:ext uri="{FF2B5EF4-FFF2-40B4-BE49-F238E27FC236}">
                <a16:creationId xmlns:a16="http://schemas.microsoft.com/office/drawing/2014/main" id="{38C48E5E-F436-9DF4-C588-1B7415EF575E}"/>
              </a:ext>
            </a:extLst>
          </p:cNvPr>
          <p:cNvSpPr>
            <a:spLocks noGrp="1"/>
          </p:cNvSpPr>
          <p:nvPr>
            <p:ph type="ftr" sz="quarter" idx="11"/>
          </p:nvPr>
        </p:nvSpPr>
        <p:spPr/>
        <p:txBody>
          <a:bodyPr/>
          <a:lstStyle/>
          <a:p>
            <a:r>
              <a:rPr lang="ru-RU" dirty="0"/>
              <a:t>13 сентября 2023 г. заседание ФУМО</a:t>
            </a:r>
          </a:p>
        </p:txBody>
      </p:sp>
      <p:sp>
        <p:nvSpPr>
          <p:cNvPr id="6" name="Номер слайда 5">
            <a:extLst>
              <a:ext uri="{FF2B5EF4-FFF2-40B4-BE49-F238E27FC236}">
                <a16:creationId xmlns:a16="http://schemas.microsoft.com/office/drawing/2014/main" id="{24589DB9-4131-6A36-6E4B-F064C60DBFB3}"/>
              </a:ext>
            </a:extLst>
          </p:cNvPr>
          <p:cNvSpPr>
            <a:spLocks noGrp="1"/>
          </p:cNvSpPr>
          <p:nvPr>
            <p:ph type="sldNum" sz="quarter" idx="12"/>
          </p:nvPr>
        </p:nvSpPr>
        <p:spPr/>
        <p:txBody>
          <a:bodyPr/>
          <a:lstStyle/>
          <a:p>
            <a:fld id="{36E3EB73-3C65-40E2-8D41-953AD04C1CC4}" type="slidenum">
              <a:rPr lang="ru-RU" smtClean="0"/>
              <a:t>4</a:t>
            </a:fld>
            <a:endParaRPr lang="ru-RU" dirty="0"/>
          </a:p>
        </p:txBody>
      </p:sp>
    </p:spTree>
    <p:extLst>
      <p:ext uri="{BB962C8B-B14F-4D97-AF65-F5344CB8AC3E}">
        <p14:creationId xmlns:p14="http://schemas.microsoft.com/office/powerpoint/2010/main" val="11144805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B40CC66F-07EC-CB42-8D1E-D39A6230E69F}"/>
              </a:ext>
            </a:extLst>
          </p:cNvPr>
          <p:cNvSpPr>
            <a:spLocks noGrp="1"/>
          </p:cNvSpPr>
          <p:nvPr>
            <p:ph type="subTitle" idx="4294967295"/>
          </p:nvPr>
        </p:nvSpPr>
        <p:spPr>
          <a:xfrm>
            <a:off x="1962150" y="785813"/>
            <a:ext cx="10229850" cy="5286375"/>
          </a:xfrm>
        </p:spPr>
        <p:txBody>
          <a:bodyPr>
            <a:normAutofit fontScale="85000" lnSpcReduction="20000"/>
          </a:bodyPr>
          <a:lstStyle/>
          <a:p>
            <a:pPr marL="0" indent="457189" algn="just">
              <a:buNone/>
            </a:pPr>
            <a:r>
              <a:rPr lang="ru-RU" b="0" i="0" dirty="0">
                <a:solidFill>
                  <a:srgbClr val="020C22"/>
                </a:solidFill>
                <a:effectLst/>
                <a:latin typeface="ITCFranklinGothicW10-Bk 862339"/>
              </a:rPr>
              <a:t>2</a:t>
            </a:r>
            <a:r>
              <a:rPr lang="ru-RU" b="0" i="0" dirty="0">
                <a:solidFill>
                  <a:srgbClr val="020C22"/>
                </a:solidFill>
                <a:effectLst/>
                <a:latin typeface="PT Astra Sans" panose="020B0603020203020204" pitchFamily="34" charset="-52"/>
                <a:ea typeface="PT Astra Sans" panose="020B0603020203020204" pitchFamily="34" charset="-52"/>
              </a:rPr>
              <a:t>. Определить, что пилотный проект предусматривает:</a:t>
            </a:r>
          </a:p>
          <a:p>
            <a:pPr marL="0" indent="457189" algn="just">
              <a:buNone/>
            </a:pPr>
            <a:r>
              <a:rPr lang="ru-RU" b="0" i="0" dirty="0">
                <a:solidFill>
                  <a:srgbClr val="020C22"/>
                </a:solidFill>
                <a:effectLst/>
                <a:latin typeface="PT Astra Sans" panose="020B0603020203020204" pitchFamily="34" charset="-52"/>
                <a:ea typeface="PT Astra Sans" panose="020B0603020203020204" pitchFamily="34" charset="-52"/>
              </a:rPr>
              <a:t>а) установление следующих уровней высшего образования:</a:t>
            </a:r>
          </a:p>
          <a:p>
            <a:pPr marL="457189" lvl="1" indent="457189" algn="just">
              <a:buNone/>
            </a:pPr>
            <a:r>
              <a:rPr lang="ru-RU" b="0" i="0" dirty="0">
                <a:solidFill>
                  <a:srgbClr val="FF0000"/>
                </a:solidFill>
                <a:effectLst/>
                <a:latin typeface="PT Astra Sans" panose="020B0603020203020204" pitchFamily="34" charset="-52"/>
                <a:ea typeface="PT Astra Sans" panose="020B0603020203020204" pitchFamily="34" charset="-52"/>
              </a:rPr>
              <a:t>базовое высшее образование;</a:t>
            </a:r>
          </a:p>
          <a:p>
            <a:pPr marL="457189" lvl="1" indent="457189" algn="just">
              <a:buNone/>
            </a:pPr>
            <a:r>
              <a:rPr lang="ru-RU" b="0" i="0" dirty="0">
                <a:solidFill>
                  <a:srgbClr val="FF0000"/>
                </a:solidFill>
                <a:effectLst/>
                <a:latin typeface="PT Astra Sans" panose="020B0603020203020204" pitchFamily="34" charset="-52"/>
                <a:ea typeface="PT Astra Sans" panose="020B0603020203020204" pitchFamily="34" charset="-52"/>
              </a:rPr>
              <a:t>специализированное высшее образование;</a:t>
            </a:r>
          </a:p>
          <a:p>
            <a:pPr marL="0" indent="457189" algn="just">
              <a:buNone/>
            </a:pPr>
            <a:r>
              <a:rPr lang="ru-RU" b="0" i="0" dirty="0">
                <a:solidFill>
                  <a:srgbClr val="020C22"/>
                </a:solidFill>
                <a:effectLst/>
                <a:latin typeface="PT Astra Sans" panose="020B0603020203020204" pitchFamily="34" charset="-52"/>
                <a:ea typeface="PT Astra Sans" panose="020B0603020203020204" pitchFamily="34" charset="-52"/>
              </a:rPr>
              <a:t>б) установление уровня профессионального образования – аспирантура;</a:t>
            </a:r>
          </a:p>
          <a:p>
            <a:pPr marL="0" indent="457189" algn="just">
              <a:buNone/>
            </a:pPr>
            <a:r>
              <a:rPr lang="ru-RU" b="0" i="0" dirty="0">
                <a:solidFill>
                  <a:srgbClr val="020C22"/>
                </a:solidFill>
                <a:effectLst/>
                <a:latin typeface="PT Astra Sans" panose="020B0603020203020204" pitchFamily="34" charset="-52"/>
                <a:ea typeface="PT Astra Sans" panose="020B0603020203020204" pitchFamily="34" charset="-52"/>
              </a:rPr>
              <a:t>в) реализацию на уровне специализированного высшего образования программ магистратуры, программ ординатуры и программ ассистентуры-стажировки;</a:t>
            </a:r>
          </a:p>
          <a:p>
            <a:pPr marL="0" indent="457189" algn="just">
              <a:buNone/>
            </a:pPr>
            <a:r>
              <a:rPr lang="ru-RU" b="0" i="0" dirty="0">
                <a:solidFill>
                  <a:srgbClr val="020C22"/>
                </a:solidFill>
                <a:effectLst/>
                <a:latin typeface="PT Astra Sans" panose="020B0603020203020204" pitchFamily="34" charset="-52"/>
                <a:ea typeface="PT Astra Sans" panose="020B0603020203020204" pitchFamily="34" charset="-52"/>
              </a:rPr>
              <a:t>г) срок освоения программ базового высшего образования </a:t>
            </a:r>
            <a:r>
              <a:rPr lang="ru-RU" b="0" i="0" dirty="0">
                <a:solidFill>
                  <a:srgbClr val="FF0000"/>
                </a:solidFill>
                <a:effectLst/>
                <a:latin typeface="PT Astra Sans" panose="020B0603020203020204" pitchFamily="34" charset="-52"/>
                <a:ea typeface="PT Astra Sans" panose="020B0603020203020204" pitchFamily="34" charset="-52"/>
              </a:rPr>
              <a:t>от четырех до шести лет,</a:t>
            </a:r>
            <a:r>
              <a:rPr lang="ru-RU" b="0" i="0" dirty="0">
                <a:solidFill>
                  <a:srgbClr val="020C22"/>
                </a:solidFill>
                <a:effectLst/>
                <a:latin typeface="PT Astra Sans" panose="020B0603020203020204" pitchFamily="34" charset="-52"/>
                <a:ea typeface="PT Astra Sans" panose="020B0603020203020204" pitchFamily="34" charset="-52"/>
              </a:rPr>
              <a:t> программ магистратуры специализированного высшего образования </a:t>
            </a:r>
            <a:r>
              <a:rPr lang="ru-RU" b="0" i="0" dirty="0">
                <a:solidFill>
                  <a:srgbClr val="FF0000"/>
                </a:solidFill>
                <a:effectLst/>
                <a:latin typeface="PT Astra Sans" panose="020B0603020203020204" pitchFamily="34" charset="-52"/>
                <a:ea typeface="PT Astra Sans" panose="020B0603020203020204" pitchFamily="34" charset="-52"/>
              </a:rPr>
              <a:t>от одного года до трех лет </a:t>
            </a:r>
            <a:r>
              <a:rPr lang="ru-RU" b="0" i="0" dirty="0">
                <a:solidFill>
                  <a:srgbClr val="020C22"/>
                </a:solidFill>
                <a:effectLst/>
                <a:latin typeface="PT Astra Sans" panose="020B0603020203020204" pitchFamily="34" charset="-52"/>
                <a:ea typeface="PT Astra Sans" panose="020B0603020203020204" pitchFamily="34" charset="-52"/>
              </a:rPr>
              <a:t>в зависимости от направления подготовки, специальности и (или) профиля подготовки либо от конкретной квалификации, отрасли экономики или социальной сферы;</a:t>
            </a:r>
          </a:p>
          <a:p>
            <a:pPr marL="0" indent="457189" algn="just">
              <a:buNone/>
            </a:pPr>
            <a:r>
              <a:rPr lang="ru-RU" b="0" i="0" dirty="0">
                <a:solidFill>
                  <a:srgbClr val="020C22"/>
                </a:solidFill>
                <a:effectLst/>
                <a:latin typeface="PT Astra Sans" panose="020B0603020203020204" pitchFamily="34" charset="-52"/>
                <a:ea typeface="PT Astra Sans" panose="020B0603020203020204" pitchFamily="34" charset="-52"/>
              </a:rPr>
              <a:t>д) обучение лиц, имеющих высшее образование – специалитет, по программам магистратуры специализированного высшего образования. Такое обучение не является для указанных лиц получением второго или последующего высшего образования.</a:t>
            </a:r>
          </a:p>
          <a:p>
            <a:pPr marL="0" indent="0">
              <a:buNone/>
            </a:pPr>
            <a:endParaRPr lang="ru-RU" dirty="0"/>
          </a:p>
        </p:txBody>
      </p:sp>
      <p:pic>
        <p:nvPicPr>
          <p:cNvPr id="5" name="Рисунок 4">
            <a:extLst>
              <a:ext uri="{FF2B5EF4-FFF2-40B4-BE49-F238E27FC236}">
                <a16:creationId xmlns:a16="http://schemas.microsoft.com/office/drawing/2014/main" id="{130F483E-5493-54FD-2C35-859105B0772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450573" y="689114"/>
            <a:ext cx="755375" cy="5287617"/>
          </a:xfrm>
          <a:prstGeom prst="rect">
            <a:avLst/>
          </a:prstGeom>
        </p:spPr>
      </p:pic>
      <p:sp>
        <p:nvSpPr>
          <p:cNvPr id="2" name="Нижний колонтитул 1">
            <a:extLst>
              <a:ext uri="{FF2B5EF4-FFF2-40B4-BE49-F238E27FC236}">
                <a16:creationId xmlns:a16="http://schemas.microsoft.com/office/drawing/2014/main" id="{D909B1E0-E9D5-FCC7-657A-A8C2BFCE7123}"/>
              </a:ext>
            </a:extLst>
          </p:cNvPr>
          <p:cNvSpPr>
            <a:spLocks noGrp="1"/>
          </p:cNvSpPr>
          <p:nvPr>
            <p:ph type="ftr" sz="quarter" idx="11"/>
          </p:nvPr>
        </p:nvSpPr>
        <p:spPr/>
        <p:txBody>
          <a:bodyPr/>
          <a:lstStyle/>
          <a:p>
            <a:r>
              <a:rPr lang="ru-RU" dirty="0"/>
              <a:t>13 сентября 2023 г. заседание ФУМО</a:t>
            </a:r>
          </a:p>
        </p:txBody>
      </p:sp>
      <p:sp>
        <p:nvSpPr>
          <p:cNvPr id="4" name="Номер слайда 3">
            <a:extLst>
              <a:ext uri="{FF2B5EF4-FFF2-40B4-BE49-F238E27FC236}">
                <a16:creationId xmlns:a16="http://schemas.microsoft.com/office/drawing/2014/main" id="{BDC109F6-EA15-127D-095D-FC2D991CD8EA}"/>
              </a:ext>
            </a:extLst>
          </p:cNvPr>
          <p:cNvSpPr>
            <a:spLocks noGrp="1"/>
          </p:cNvSpPr>
          <p:nvPr>
            <p:ph type="sldNum" sz="quarter" idx="12"/>
          </p:nvPr>
        </p:nvSpPr>
        <p:spPr/>
        <p:txBody>
          <a:bodyPr/>
          <a:lstStyle/>
          <a:p>
            <a:fld id="{36E3EB73-3C65-40E2-8D41-953AD04C1CC4}" type="slidenum">
              <a:rPr lang="ru-RU" smtClean="0"/>
              <a:t>5</a:t>
            </a:fld>
            <a:endParaRPr lang="ru-RU" dirty="0"/>
          </a:p>
        </p:txBody>
      </p:sp>
    </p:spTree>
    <p:extLst>
      <p:ext uri="{BB962C8B-B14F-4D97-AF65-F5344CB8AC3E}">
        <p14:creationId xmlns:p14="http://schemas.microsoft.com/office/powerpoint/2010/main" val="38897295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B40CC66F-07EC-CB42-8D1E-D39A6230E69F}"/>
              </a:ext>
            </a:extLst>
          </p:cNvPr>
          <p:cNvSpPr>
            <a:spLocks noGrp="1"/>
          </p:cNvSpPr>
          <p:nvPr>
            <p:ph type="subTitle" idx="4294967295"/>
          </p:nvPr>
        </p:nvSpPr>
        <p:spPr>
          <a:xfrm>
            <a:off x="1510749" y="293511"/>
            <a:ext cx="10230680" cy="5779299"/>
          </a:xfrm>
        </p:spPr>
        <p:txBody>
          <a:bodyPr/>
          <a:lstStyle/>
          <a:p>
            <a:pPr marL="0" indent="0" algn="ctr">
              <a:buNone/>
            </a:pPr>
            <a:r>
              <a:rPr lang="ru-RU" sz="1800" b="1" dirty="0">
                <a:solidFill>
                  <a:srgbClr val="000000"/>
                </a:solidFill>
                <a:latin typeface="Times New Roman" panose="02020603050405020304" pitchFamily="18" charset="0"/>
              </a:rPr>
              <a:t>Решение заседания ФУМО от 20 мая 2023 г. (г. Саранск)</a:t>
            </a:r>
          </a:p>
          <a:p>
            <a:pPr marL="0" indent="0" algn="ctr">
              <a:buNone/>
            </a:pPr>
            <a:r>
              <a:rPr lang="ru-RU" sz="1800" dirty="0">
                <a:solidFill>
                  <a:srgbClr val="000000"/>
                </a:solidFill>
                <a:latin typeface="Times New Roman" panose="02020603050405020304" pitchFamily="18" charset="0"/>
              </a:rPr>
              <a:t>ПЕРЕЧЕНЬ </a:t>
            </a:r>
          </a:p>
          <a:p>
            <a:pPr marL="0" indent="0" algn="ctr">
              <a:buNone/>
            </a:pPr>
            <a:r>
              <a:rPr lang="ru-RU" sz="1800" dirty="0">
                <a:solidFill>
                  <a:srgbClr val="000000"/>
                </a:solidFill>
                <a:latin typeface="Times New Roman" panose="02020603050405020304" pitchFamily="18" charset="0"/>
              </a:rPr>
              <a:t>направлений высшего образования по программам базового высшего образования, программам магистратуры, программам ординатуры и программам ассистентуры-стажировки </a:t>
            </a:r>
          </a:p>
          <a:p>
            <a:pPr marL="0" indent="0" algn="ctr">
              <a:buNone/>
            </a:pPr>
            <a:endParaRPr lang="ru-RU" dirty="0"/>
          </a:p>
        </p:txBody>
      </p:sp>
      <p:pic>
        <p:nvPicPr>
          <p:cNvPr id="5" name="Рисунок 4">
            <a:extLst>
              <a:ext uri="{FF2B5EF4-FFF2-40B4-BE49-F238E27FC236}">
                <a16:creationId xmlns:a16="http://schemas.microsoft.com/office/drawing/2014/main" id="{130F483E-5493-54FD-2C35-859105B0772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450573" y="689114"/>
            <a:ext cx="755375" cy="5287617"/>
          </a:xfrm>
          <a:prstGeom prst="rect">
            <a:avLst/>
          </a:prstGeom>
        </p:spPr>
      </p:pic>
      <p:graphicFrame>
        <p:nvGraphicFramePr>
          <p:cNvPr id="2" name="Таблица 3">
            <a:extLst>
              <a:ext uri="{FF2B5EF4-FFF2-40B4-BE49-F238E27FC236}">
                <a16:creationId xmlns:a16="http://schemas.microsoft.com/office/drawing/2014/main" id="{8A3A6E0C-2359-3430-98A8-ED081B86DCA2}"/>
              </a:ext>
            </a:extLst>
          </p:cNvPr>
          <p:cNvGraphicFramePr>
            <a:graphicFrameLocks noGrp="1"/>
          </p:cNvGraphicFramePr>
          <p:nvPr>
            <p:extLst>
              <p:ext uri="{D42A27DB-BD31-4B8C-83A1-F6EECF244321}">
                <p14:modId xmlns:p14="http://schemas.microsoft.com/office/powerpoint/2010/main" val="435343908"/>
              </p:ext>
            </p:extLst>
          </p:nvPr>
        </p:nvGraphicFramePr>
        <p:xfrm>
          <a:off x="1780737" y="1788705"/>
          <a:ext cx="9419775" cy="4567647"/>
        </p:xfrm>
        <a:graphic>
          <a:graphicData uri="http://schemas.openxmlformats.org/drawingml/2006/table">
            <a:tbl>
              <a:tblPr firstRow="1">
                <a:tableStyleId>{5C22544A-7EE6-4342-B048-85BDC9FD1C3A}</a:tableStyleId>
              </a:tblPr>
              <a:tblGrid>
                <a:gridCol w="918031">
                  <a:extLst>
                    <a:ext uri="{9D8B030D-6E8A-4147-A177-3AD203B41FA5}">
                      <a16:colId xmlns:a16="http://schemas.microsoft.com/office/drawing/2014/main" val="2094581341"/>
                    </a:ext>
                  </a:extLst>
                </a:gridCol>
                <a:gridCol w="1012371">
                  <a:extLst>
                    <a:ext uri="{9D8B030D-6E8A-4147-A177-3AD203B41FA5}">
                      <a16:colId xmlns:a16="http://schemas.microsoft.com/office/drawing/2014/main" val="1964065497"/>
                    </a:ext>
                  </a:extLst>
                </a:gridCol>
                <a:gridCol w="2118767">
                  <a:extLst>
                    <a:ext uri="{9D8B030D-6E8A-4147-A177-3AD203B41FA5}">
                      <a16:colId xmlns:a16="http://schemas.microsoft.com/office/drawing/2014/main" val="4284847196"/>
                    </a:ext>
                  </a:extLst>
                </a:gridCol>
                <a:gridCol w="395833">
                  <a:extLst>
                    <a:ext uri="{9D8B030D-6E8A-4147-A177-3AD203B41FA5}">
                      <a16:colId xmlns:a16="http://schemas.microsoft.com/office/drawing/2014/main" val="3339580094"/>
                    </a:ext>
                  </a:extLst>
                </a:gridCol>
                <a:gridCol w="1705111">
                  <a:extLst>
                    <a:ext uri="{9D8B030D-6E8A-4147-A177-3AD203B41FA5}">
                      <a16:colId xmlns:a16="http://schemas.microsoft.com/office/drawing/2014/main" val="1316080748"/>
                    </a:ext>
                  </a:extLst>
                </a:gridCol>
                <a:gridCol w="1699699">
                  <a:extLst>
                    <a:ext uri="{9D8B030D-6E8A-4147-A177-3AD203B41FA5}">
                      <a16:colId xmlns:a16="http://schemas.microsoft.com/office/drawing/2014/main" val="2749972367"/>
                    </a:ext>
                  </a:extLst>
                </a:gridCol>
                <a:gridCol w="1569963">
                  <a:extLst>
                    <a:ext uri="{9D8B030D-6E8A-4147-A177-3AD203B41FA5}">
                      <a16:colId xmlns:a16="http://schemas.microsoft.com/office/drawing/2014/main" val="1369951633"/>
                    </a:ext>
                  </a:extLst>
                </a:gridCol>
              </a:tblGrid>
              <a:tr h="98552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600" b="0" i="0" u="none" strike="noStrike" kern="1200" baseline="0" dirty="0">
                          <a:solidFill>
                            <a:schemeClr val="tx1"/>
                          </a:solidFill>
                          <a:latin typeface="PT Astra Sans" panose="020B0603020203020204" pitchFamily="34" charset="-52"/>
                          <a:ea typeface="PT Astra Sans" panose="020B0603020203020204" pitchFamily="34" charset="-52"/>
                          <a:cs typeface="+mn-cs"/>
                        </a:rPr>
                        <a:t>Коды УГН</a:t>
                      </a:r>
                    </a:p>
                    <a:p>
                      <a:pPr algn="ctr"/>
                      <a:endParaRPr lang="ru-RU" sz="1600" dirty="0">
                        <a:solidFill>
                          <a:schemeClr val="tx1"/>
                        </a:solidFill>
                        <a:latin typeface="PT Astra Sans" panose="020B0603020203020204" pitchFamily="34" charset="-52"/>
                        <a:ea typeface="PT Astra Sans" panose="020B0603020203020204" pitchFamily="34" charset="-5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600" b="0" i="0" u="none" strike="noStrike" kern="1200" baseline="0" dirty="0">
                          <a:solidFill>
                            <a:schemeClr val="tx1"/>
                          </a:solidFill>
                          <a:latin typeface="PT Astra Sans" panose="020B0603020203020204" pitchFamily="34" charset="-52"/>
                          <a:ea typeface="PT Astra Sans" panose="020B0603020203020204" pitchFamily="34" charset="-52"/>
                          <a:cs typeface="+mn-cs"/>
                        </a:rPr>
                        <a:t>Коды </a:t>
                      </a:r>
                      <a:r>
                        <a:rPr lang="ru-RU" sz="1600" b="0" i="0" u="none" strike="noStrike" kern="1200" baseline="0" dirty="0" err="1">
                          <a:solidFill>
                            <a:schemeClr val="tx1"/>
                          </a:solidFill>
                          <a:latin typeface="PT Astra Sans" panose="020B0603020203020204" pitchFamily="34" charset="-52"/>
                          <a:ea typeface="PT Astra Sans" panose="020B0603020203020204" pitchFamily="34" charset="-52"/>
                          <a:cs typeface="+mn-cs"/>
                        </a:rPr>
                        <a:t>направ-лений</a:t>
                      </a:r>
                      <a:endParaRPr lang="ru-RU" sz="1600" dirty="0">
                        <a:solidFill>
                          <a:schemeClr val="tx1"/>
                        </a:solidFill>
                        <a:latin typeface="PT Astra Sans" panose="020B0603020203020204" pitchFamily="34" charset="-52"/>
                        <a:ea typeface="PT Astra Sans" panose="020B0603020203020204" pitchFamily="34" charset="-5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lang="ru-RU" sz="1500" b="0" i="0" u="none" strike="noStrike" kern="1200" baseline="0" dirty="0">
                          <a:solidFill>
                            <a:schemeClr val="tx1"/>
                          </a:solidFill>
                          <a:latin typeface="PT Astra Sans" panose="020B0603020203020204" pitchFamily="34" charset="-52"/>
                          <a:ea typeface="PT Astra Sans" panose="020B0603020203020204" pitchFamily="34" charset="-52"/>
                          <a:cs typeface="+mn-cs"/>
                        </a:rPr>
                        <a:t>Наименования </a:t>
                      </a:r>
                    </a:p>
                    <a:p>
                      <a:pPr algn="ctr"/>
                      <a:r>
                        <a:rPr lang="ru-RU" sz="1500" b="0" i="0" u="none" strike="noStrike" kern="1200" baseline="0" dirty="0">
                          <a:solidFill>
                            <a:schemeClr val="tx1"/>
                          </a:solidFill>
                          <a:latin typeface="PT Astra Sans" panose="020B0603020203020204" pitchFamily="34" charset="-52"/>
                          <a:ea typeface="PT Astra Sans" panose="020B0603020203020204" pitchFamily="34" charset="-52"/>
                          <a:cs typeface="+mn-cs"/>
                        </a:rPr>
                        <a:t>областей образования, </a:t>
                      </a:r>
                    </a:p>
                    <a:p>
                      <a:pPr algn="ctr"/>
                      <a:r>
                        <a:rPr lang="ru-RU" sz="1500" b="0" i="0" u="none" strike="noStrike" kern="1200" baseline="0" dirty="0">
                          <a:solidFill>
                            <a:schemeClr val="tx1"/>
                          </a:solidFill>
                          <a:latin typeface="PT Astra Sans" panose="020B0603020203020204" pitchFamily="34" charset="-52"/>
                          <a:ea typeface="PT Astra Sans" panose="020B0603020203020204" pitchFamily="34" charset="-52"/>
                          <a:cs typeface="+mn-cs"/>
                        </a:rPr>
                        <a:t>УГН и направлений. </a:t>
                      </a:r>
                    </a:p>
                    <a:p>
                      <a:pPr algn="ctr"/>
                      <a:r>
                        <a:rPr lang="ru-RU" sz="1500" b="0" i="0" u="none" strike="noStrike" kern="1200" baseline="0" dirty="0">
                          <a:solidFill>
                            <a:schemeClr val="tx1"/>
                          </a:solidFill>
                          <a:latin typeface="PT Astra Sans" panose="020B0603020203020204" pitchFamily="34" charset="-52"/>
                          <a:ea typeface="PT Astra Sans" panose="020B0603020203020204" pitchFamily="34" charset="-52"/>
                          <a:cs typeface="+mn-cs"/>
                        </a:rPr>
                        <a:t>Наименование направлений</a:t>
                      </a:r>
                      <a:endParaRPr lang="ru-RU" sz="1600" dirty="0">
                        <a:solidFill>
                          <a:schemeClr val="tx1"/>
                        </a:solidFill>
                        <a:latin typeface="PT Astra Sans" panose="020B0603020203020204" pitchFamily="34" charset="-52"/>
                        <a:ea typeface="PT Astra Sans" panose="020B0603020203020204" pitchFamily="34" charset="-5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ru-RU" sz="1600" dirty="0">
                        <a:solidFill>
                          <a:schemeClr val="tx1"/>
                        </a:solidFill>
                        <a:latin typeface="PT Astra Sans" panose="020B0603020203020204" pitchFamily="34" charset="-52"/>
                        <a:ea typeface="PT Astra Sans" panose="020B0603020203020204" pitchFamily="34" charset="-5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600" b="0" i="0" u="none" strike="noStrike" kern="1200" baseline="0" dirty="0">
                          <a:solidFill>
                            <a:schemeClr val="tx1"/>
                          </a:solidFill>
                          <a:latin typeface="PT Astra Sans" panose="020B0603020203020204" pitchFamily="34" charset="-52"/>
                          <a:ea typeface="PT Astra Sans" panose="020B0603020203020204" pitchFamily="34" charset="-52"/>
                          <a:cs typeface="+mn-cs"/>
                        </a:rPr>
                        <a:t>Уровень образования</a:t>
                      </a:r>
                      <a:endParaRPr lang="ru-RU" sz="1600" dirty="0">
                        <a:solidFill>
                          <a:schemeClr val="tx1"/>
                        </a:solidFill>
                        <a:latin typeface="PT Astra Sans" panose="020B0603020203020204" pitchFamily="34" charset="-52"/>
                        <a:ea typeface="PT Astra Sans" panose="020B0603020203020204" pitchFamily="34" charset="-5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600" b="0" i="0" u="none" strike="noStrike" baseline="0" dirty="0">
                          <a:solidFill>
                            <a:schemeClr val="tx1"/>
                          </a:solidFill>
                          <a:latin typeface="PT Astra Sans" panose="020B0603020203020204" pitchFamily="34" charset="-52"/>
                          <a:ea typeface="PT Astra Sans" panose="020B0603020203020204" pitchFamily="34" charset="-52"/>
                        </a:rPr>
                        <a:t>Квалификация</a:t>
                      </a:r>
                      <a:endParaRPr lang="ru-RU" sz="1600" dirty="0">
                        <a:solidFill>
                          <a:schemeClr val="tx1"/>
                        </a:solidFill>
                        <a:latin typeface="PT Astra Sans" panose="020B0603020203020204" pitchFamily="34" charset="-52"/>
                        <a:ea typeface="PT Astra Sans" panose="020B0603020203020204" pitchFamily="34" charset="-5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600" b="0" i="0" u="none" strike="noStrike" kern="1200" baseline="0" dirty="0">
                          <a:solidFill>
                            <a:schemeClr val="tx1"/>
                          </a:solidFill>
                          <a:latin typeface="PT Astra Sans" panose="020B0603020203020204" pitchFamily="34" charset="-52"/>
                          <a:ea typeface="PT Astra Sans" panose="020B0603020203020204" pitchFamily="34" charset="-52"/>
                          <a:cs typeface="+mn-cs"/>
                        </a:rPr>
                        <a:t>Срок обучения по очной форме</a:t>
                      </a:r>
                      <a:endParaRPr lang="ru-RU" sz="1600" dirty="0">
                        <a:solidFill>
                          <a:schemeClr val="tx1"/>
                        </a:solidFill>
                        <a:latin typeface="PT Astra Sans" panose="020B0603020203020204" pitchFamily="34" charset="-52"/>
                        <a:ea typeface="PT Astra Sans" panose="020B0603020203020204" pitchFamily="34" charset="-5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40420938"/>
                  </a:ext>
                </a:extLst>
              </a:tr>
              <a:tr h="391887">
                <a:tc rowSpan="5">
                  <a:txBody>
                    <a:bodyPr/>
                    <a:lstStyle/>
                    <a:p>
                      <a:pPr algn="ctr"/>
                      <a:r>
                        <a:rPr lang="ru-RU" sz="1600" dirty="0">
                          <a:solidFill>
                            <a:schemeClr val="tx1"/>
                          </a:solidFill>
                          <a:latin typeface="PT Astra Sans" panose="020B0603020203020204" pitchFamily="34" charset="-52"/>
                          <a:ea typeface="PT Astra Sans" panose="020B0603020203020204" pitchFamily="34" charset="-52"/>
                        </a:rPr>
                        <a:t>29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6">
                  <a:txBody>
                    <a:bodyPr/>
                    <a:lstStyle/>
                    <a:p>
                      <a:pPr algn="ctr"/>
                      <a:r>
                        <a:rPr lang="ru-RU" sz="1600" dirty="0">
                          <a:solidFill>
                            <a:schemeClr val="tx1"/>
                          </a:solidFill>
                          <a:latin typeface="PT Astra Sans" panose="020B0603020203020204" pitchFamily="34" charset="-52"/>
                          <a:ea typeface="PT Astra Sans" panose="020B0603020203020204" pitchFamily="34" charset="-52"/>
                        </a:rPr>
                        <a:t>БИОТЕХНОЛОГИИ И ПИЩЕВЫЕ ТЕХНОЛОГИИ</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ru-RU" sz="1600" dirty="0">
                        <a:solidFill>
                          <a:schemeClr val="tx1"/>
                        </a:solidFill>
                        <a:latin typeface="PT Astra Sans" panose="020B0603020203020204" pitchFamily="34" charset="-52"/>
                        <a:ea typeface="PT Astra Sans" panose="020B0603020203020204" pitchFamily="34" charset="-5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ru-RU" sz="1600" dirty="0">
                        <a:solidFill>
                          <a:schemeClr val="tx1"/>
                        </a:solidFill>
                        <a:latin typeface="PT Astra Sans" panose="020B0603020203020204" pitchFamily="34" charset="-52"/>
                        <a:ea typeface="PT Astra Sans" panose="020B0603020203020204" pitchFamily="34" charset="-5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ru-RU" sz="1600" dirty="0">
                        <a:solidFill>
                          <a:schemeClr val="tx1"/>
                        </a:solidFill>
                        <a:latin typeface="PT Astra Sans" panose="020B0603020203020204" pitchFamily="34" charset="-52"/>
                        <a:ea typeface="PT Astra Sans" panose="020B0603020203020204" pitchFamily="34" charset="-5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7746384"/>
                  </a:ext>
                </a:extLst>
              </a:tr>
              <a:tr h="579120">
                <a:tc vMerge="1">
                  <a:txBody>
                    <a:bodyPr/>
                    <a:lstStyle/>
                    <a:p>
                      <a:pPr algn="ctr"/>
                      <a:endParaRPr lang="ru-RU" sz="1600" dirty="0">
                        <a:solidFill>
                          <a:schemeClr val="tx1"/>
                        </a:solidFill>
                        <a:latin typeface="PT Astra Sans" panose="020B0603020203020204" pitchFamily="34" charset="-52"/>
                        <a:ea typeface="PT Astra Sans" panose="020B0603020203020204" pitchFamily="34" charset="-5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r>
                        <a:rPr lang="ru-RU" sz="1600" dirty="0">
                          <a:solidFill>
                            <a:schemeClr val="tx1"/>
                          </a:solidFill>
                          <a:latin typeface="PT Astra Sans" panose="020B0603020203020204" pitchFamily="34" charset="-52"/>
                          <a:ea typeface="PT Astra Sans" panose="020B0603020203020204" pitchFamily="34" charset="-52"/>
                        </a:rPr>
                        <a:t>01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ru-RU" sz="1600" dirty="0">
                          <a:solidFill>
                            <a:schemeClr val="tx1"/>
                          </a:solidFill>
                          <a:latin typeface="PT Astra Sans" panose="020B0603020203020204" pitchFamily="34" charset="-52"/>
                          <a:ea typeface="PT Astra Sans" panose="020B0603020203020204" pitchFamily="34" charset="-52"/>
                        </a:rPr>
                        <a:t>Биотехнология</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lang="ru-RU" sz="1600">
                          <a:solidFill>
                            <a:schemeClr val="tx1"/>
                          </a:solidFill>
                          <a:latin typeface="PT Astra Sans" panose="020B0603020203020204" pitchFamily="34" charset="-52"/>
                          <a:ea typeface="PT Astra Sans" panose="020B0603020203020204" pitchFamily="34" charset="-52"/>
                        </a:rPr>
                        <a:t>уровень базового высшего образования</a:t>
                      </a:r>
                      <a:endParaRPr lang="ru-RU" sz="1600" dirty="0">
                        <a:solidFill>
                          <a:schemeClr val="tx1"/>
                        </a:solidFill>
                        <a:latin typeface="PT Astra Sans" panose="020B0603020203020204" pitchFamily="34" charset="-52"/>
                        <a:ea typeface="PT Astra Sans" panose="020B0603020203020204" pitchFamily="34" charset="-5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600" dirty="0">
                          <a:solidFill>
                            <a:schemeClr val="tx1"/>
                          </a:solidFill>
                          <a:latin typeface="PT Astra Sans" panose="020B0603020203020204" pitchFamily="34" charset="-52"/>
                          <a:ea typeface="PT Astra Sans" panose="020B0603020203020204" pitchFamily="34" charset="-52"/>
                        </a:rPr>
                        <a:t>уровень базового высшего образования</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600" i="1" dirty="0">
                          <a:solidFill>
                            <a:srgbClr val="0070C0"/>
                          </a:solidFill>
                          <a:latin typeface="PT Astra Sans" panose="020B0603020203020204" pitchFamily="34" charset="-52"/>
                          <a:ea typeface="PT Astra Sans" panose="020B0603020203020204" pitchFamily="34" charset="-52"/>
                        </a:rPr>
                        <a:t>Биотехнолог</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600" i="1" dirty="0">
                          <a:solidFill>
                            <a:srgbClr val="0070C0"/>
                          </a:solidFill>
                          <a:latin typeface="PT Astra Sans" panose="020B0603020203020204" pitchFamily="34" charset="-52"/>
                          <a:ea typeface="PT Astra Sans" panose="020B0603020203020204" pitchFamily="34" charset="-52"/>
                        </a:rPr>
                        <a:t>5 лет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72329407"/>
                  </a:ext>
                </a:extLst>
              </a:tr>
              <a:tr h="579120">
                <a:tc vMerge="1">
                  <a:txBody>
                    <a:bodyPr/>
                    <a:lstStyle/>
                    <a:p>
                      <a:endParaRPr lang="ru-RU"/>
                    </a:p>
                  </a:txBody>
                  <a:tcPr/>
                </a:tc>
                <a:tc vMerge="1">
                  <a:txBody>
                    <a:bodyPr/>
                    <a:lstStyle/>
                    <a:p>
                      <a:endParaRPr lang="ru-RU"/>
                    </a:p>
                  </a:txBody>
                  <a:tcPr/>
                </a:tc>
                <a:tc vMerge="1">
                  <a:txBody>
                    <a:bodyPr/>
                    <a:lstStyle/>
                    <a:p>
                      <a:endParaRPr lang="ru-RU"/>
                    </a:p>
                  </a:txBody>
                  <a:tcPr/>
                </a:tc>
                <a:tc gridSpan="2">
                  <a:txBody>
                    <a:bodyPr/>
                    <a:lstStyle/>
                    <a:p>
                      <a:pPr algn="ctr"/>
                      <a:r>
                        <a:rPr lang="ru-RU" sz="1600" dirty="0">
                          <a:solidFill>
                            <a:schemeClr val="tx1"/>
                          </a:solidFill>
                          <a:latin typeface="PT Astra Sans" panose="020B0603020203020204" pitchFamily="34" charset="-52"/>
                          <a:ea typeface="PT Astra Sans" panose="020B0603020203020204" pitchFamily="34" charset="-52"/>
                        </a:rPr>
                        <a:t>уровень магистратуры</a:t>
                      </a:r>
                      <a:endParaRPr lang="ru-RU"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600" dirty="0">
                          <a:solidFill>
                            <a:schemeClr val="tx1"/>
                          </a:solidFill>
                          <a:latin typeface="PT Astra Sans" panose="020B0603020203020204" pitchFamily="34" charset="-52"/>
                          <a:ea typeface="PT Astra Sans" panose="020B0603020203020204" pitchFamily="34" charset="-52"/>
                        </a:rPr>
                        <a:t>уровень магистратуры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600" i="1" dirty="0">
                          <a:solidFill>
                            <a:srgbClr val="0070C0"/>
                          </a:solidFill>
                          <a:latin typeface="PT Astra Sans" panose="020B0603020203020204" pitchFamily="34" charset="-52"/>
                          <a:ea typeface="PT Astra Sans" panose="020B0603020203020204" pitchFamily="34" charset="-52"/>
                        </a:rPr>
                        <a:t>Магистр биотехнологии</a:t>
                      </a:r>
                    </a:p>
                    <a:p>
                      <a:pPr algn="ctr"/>
                      <a:endParaRPr lang="ru-RU" sz="1600" dirty="0">
                        <a:solidFill>
                          <a:schemeClr val="tx1"/>
                        </a:solidFill>
                        <a:latin typeface="PT Astra Sans" panose="020B0603020203020204" pitchFamily="34" charset="-52"/>
                        <a:ea typeface="PT Astra Sans" panose="020B0603020203020204" pitchFamily="34" charset="-5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600" i="1" dirty="0">
                          <a:solidFill>
                            <a:srgbClr val="0070C0"/>
                          </a:solidFill>
                          <a:latin typeface="PT Astra Sans" panose="020B0603020203020204" pitchFamily="34" charset="-52"/>
                          <a:ea typeface="PT Astra Sans" panose="020B0603020203020204" pitchFamily="34" charset="-52"/>
                        </a:rPr>
                        <a:t>2 года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91196207"/>
                  </a:ext>
                </a:extLst>
              </a:tr>
              <a:tr h="701040">
                <a:tc vMerge="1">
                  <a:txBody>
                    <a:bodyPr/>
                    <a:lstStyle/>
                    <a:p>
                      <a:pPr algn="ctr"/>
                      <a:endParaRPr lang="ru-RU" sz="1600" dirty="0">
                        <a:solidFill>
                          <a:schemeClr val="tx1"/>
                        </a:solidFill>
                        <a:latin typeface="PT Astra Sans" panose="020B0603020203020204" pitchFamily="34" charset="-52"/>
                        <a:ea typeface="PT Astra Sans" panose="020B0603020203020204" pitchFamily="34" charset="-5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r>
                        <a:rPr lang="ru-RU" sz="1600" dirty="0">
                          <a:solidFill>
                            <a:schemeClr val="tx1"/>
                          </a:solidFill>
                          <a:latin typeface="PT Astra Sans" panose="020B0603020203020204" pitchFamily="34" charset="-52"/>
                          <a:ea typeface="PT Astra Sans" panose="020B0603020203020204" pitchFamily="34" charset="-52"/>
                        </a:rPr>
                        <a:t>02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ru-RU" sz="1600" dirty="0">
                          <a:solidFill>
                            <a:schemeClr val="tx1"/>
                          </a:solidFill>
                          <a:latin typeface="PT Astra Sans" panose="020B0603020203020204" pitchFamily="34" charset="-52"/>
                          <a:ea typeface="PT Astra Sans" panose="020B0603020203020204" pitchFamily="34" charset="-52"/>
                        </a:rPr>
                        <a:t>Технологии производства продуктов питания</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lang="ru-RU" sz="1600" dirty="0">
                          <a:solidFill>
                            <a:schemeClr val="tx1"/>
                          </a:solidFill>
                          <a:latin typeface="PT Astra Sans" panose="020B0603020203020204" pitchFamily="34" charset="-52"/>
                          <a:ea typeface="PT Astra Sans" panose="020B0603020203020204" pitchFamily="34" charset="-52"/>
                        </a:rPr>
                        <a:t>уровень базового высшего образования</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600" dirty="0">
                          <a:solidFill>
                            <a:schemeClr val="tx1"/>
                          </a:solidFill>
                          <a:latin typeface="PT Astra Sans" panose="020B0603020203020204" pitchFamily="34" charset="-52"/>
                          <a:ea typeface="PT Astra Sans" panose="020B0603020203020204" pitchFamily="34" charset="-52"/>
                        </a:rPr>
                        <a:t>уровень базового высшего образования</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600" i="1" dirty="0">
                          <a:solidFill>
                            <a:srgbClr val="0070C0"/>
                          </a:solidFill>
                          <a:latin typeface="PT Astra Sans" panose="020B0603020203020204" pitchFamily="34" charset="-52"/>
                          <a:ea typeface="PT Astra Sans" panose="020B0603020203020204" pitchFamily="34" charset="-52"/>
                        </a:rPr>
                        <a:t>Инженер-технолог</a:t>
                      </a:r>
                      <a:r>
                        <a:rPr lang="ru-RU" sz="1200" i="1" dirty="0">
                          <a:solidFill>
                            <a:srgbClr val="0070C0"/>
                          </a:solidFill>
                          <a:latin typeface="PT Astra Sans" panose="020B0603020203020204" pitchFamily="34" charset="-52"/>
                          <a:ea typeface="PT Astra Sans" panose="020B0603020203020204" pitchFamily="34" charset="-52"/>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600" i="1" dirty="0">
                          <a:solidFill>
                            <a:srgbClr val="0070C0"/>
                          </a:solidFill>
                          <a:latin typeface="PT Astra Sans" panose="020B0603020203020204" pitchFamily="34" charset="-52"/>
                          <a:ea typeface="PT Astra Sans" panose="020B0603020203020204" pitchFamily="34" charset="-52"/>
                        </a:rPr>
                        <a:t>5 лет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53913885"/>
                  </a:ext>
                </a:extLst>
              </a:tr>
              <a:tr h="944880">
                <a:tc vMerge="1">
                  <a:txBody>
                    <a:bodyPr/>
                    <a:lstStyle/>
                    <a:p>
                      <a:endParaRPr lang="ru-RU"/>
                    </a:p>
                  </a:txBody>
                  <a:tcPr/>
                </a:tc>
                <a:tc vMerge="1">
                  <a:txBody>
                    <a:bodyPr/>
                    <a:lstStyle/>
                    <a:p>
                      <a:endParaRPr lang="ru-RU"/>
                    </a:p>
                  </a:txBody>
                  <a:tcPr/>
                </a:tc>
                <a:tc vMerge="1">
                  <a:txBody>
                    <a:bodyPr/>
                    <a:lstStyle/>
                    <a:p>
                      <a:endParaRPr lang="ru-RU"/>
                    </a:p>
                  </a:txBody>
                  <a:tcPr/>
                </a:tc>
                <a:tc gridSpan="2">
                  <a:txBody>
                    <a:bodyPr/>
                    <a:lstStyle/>
                    <a:p>
                      <a:pPr algn="ctr"/>
                      <a:r>
                        <a:rPr lang="ru-RU" sz="1600" dirty="0">
                          <a:solidFill>
                            <a:schemeClr val="tx1"/>
                          </a:solidFill>
                          <a:latin typeface="PT Astra Sans" panose="020B0603020203020204" pitchFamily="34" charset="-52"/>
                          <a:ea typeface="PT Astra Sans" panose="020B0603020203020204" pitchFamily="34" charset="-52"/>
                        </a:rPr>
                        <a:t>уровень магистратуры</a:t>
                      </a:r>
                      <a:endParaRPr lang="ru-RU"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600" dirty="0">
                          <a:solidFill>
                            <a:schemeClr val="tx1"/>
                          </a:solidFill>
                          <a:latin typeface="PT Astra Sans" panose="020B0603020203020204" pitchFamily="34" charset="-52"/>
                          <a:ea typeface="PT Astra Sans" panose="020B0603020203020204" pitchFamily="34" charset="-52"/>
                        </a:rPr>
                        <a:t>уровень магистратуры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600" i="1" dirty="0">
                          <a:solidFill>
                            <a:srgbClr val="0070C0"/>
                          </a:solidFill>
                          <a:latin typeface="PT Astra Sans" panose="020B0603020203020204" pitchFamily="34" charset="-52"/>
                          <a:ea typeface="PT Astra Sans" panose="020B0603020203020204" pitchFamily="34" charset="-52"/>
                        </a:rPr>
                        <a:t>Магистр пищевых технологий</a:t>
                      </a:r>
                      <a:endParaRPr lang="ru-RU" sz="1200" i="1" dirty="0">
                        <a:solidFill>
                          <a:srgbClr val="0070C0"/>
                        </a:solidFill>
                        <a:latin typeface="PT Astra Sans" panose="020B0603020203020204" pitchFamily="34" charset="-52"/>
                        <a:ea typeface="PT Astra Sans" panose="020B0603020203020204" pitchFamily="34" charset="-52"/>
                      </a:endParaRPr>
                    </a:p>
                    <a:p>
                      <a:pPr algn="ctr"/>
                      <a:endParaRPr lang="ru-RU" sz="1600" dirty="0">
                        <a:solidFill>
                          <a:schemeClr val="tx1"/>
                        </a:solidFill>
                        <a:latin typeface="PT Astra Sans" panose="020B0603020203020204" pitchFamily="34" charset="-52"/>
                        <a:ea typeface="PT Astra Sans" panose="020B0603020203020204" pitchFamily="34" charset="-5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600" i="1" dirty="0">
                          <a:solidFill>
                            <a:srgbClr val="0070C0"/>
                          </a:solidFill>
                          <a:latin typeface="PT Astra Sans" panose="020B0603020203020204" pitchFamily="34" charset="-52"/>
                          <a:ea typeface="PT Astra Sans" panose="020B0603020203020204" pitchFamily="34" charset="-52"/>
                        </a:rPr>
                        <a:t>2 года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5509125"/>
                  </a:ext>
                </a:extLst>
              </a:tr>
            </a:tbl>
          </a:graphicData>
        </a:graphic>
      </p:graphicFrame>
      <p:sp>
        <p:nvSpPr>
          <p:cNvPr id="4" name="Нижний колонтитул 3">
            <a:extLst>
              <a:ext uri="{FF2B5EF4-FFF2-40B4-BE49-F238E27FC236}">
                <a16:creationId xmlns:a16="http://schemas.microsoft.com/office/drawing/2014/main" id="{50B47FA2-6D8C-5B4B-9DF2-8F10359BE306}"/>
              </a:ext>
            </a:extLst>
          </p:cNvPr>
          <p:cNvSpPr>
            <a:spLocks noGrp="1"/>
          </p:cNvSpPr>
          <p:nvPr>
            <p:ph type="ftr" sz="quarter" idx="11"/>
          </p:nvPr>
        </p:nvSpPr>
        <p:spPr/>
        <p:txBody>
          <a:bodyPr/>
          <a:lstStyle/>
          <a:p>
            <a:r>
              <a:rPr lang="ru-RU" dirty="0"/>
              <a:t>13 сентября 2023 г. заседание ФУМО</a:t>
            </a:r>
          </a:p>
        </p:txBody>
      </p:sp>
      <p:sp>
        <p:nvSpPr>
          <p:cNvPr id="6" name="Номер слайда 5">
            <a:extLst>
              <a:ext uri="{FF2B5EF4-FFF2-40B4-BE49-F238E27FC236}">
                <a16:creationId xmlns:a16="http://schemas.microsoft.com/office/drawing/2014/main" id="{B8B487B3-C737-E859-BE34-76E7A0CCF1A2}"/>
              </a:ext>
            </a:extLst>
          </p:cNvPr>
          <p:cNvSpPr>
            <a:spLocks noGrp="1"/>
          </p:cNvSpPr>
          <p:nvPr>
            <p:ph type="sldNum" sz="quarter" idx="12"/>
          </p:nvPr>
        </p:nvSpPr>
        <p:spPr/>
        <p:txBody>
          <a:bodyPr/>
          <a:lstStyle/>
          <a:p>
            <a:fld id="{36E3EB73-3C65-40E2-8D41-953AD04C1CC4}" type="slidenum">
              <a:rPr lang="ru-RU" smtClean="0"/>
              <a:t>6</a:t>
            </a:fld>
            <a:endParaRPr lang="ru-RU" dirty="0"/>
          </a:p>
        </p:txBody>
      </p:sp>
    </p:spTree>
    <p:extLst>
      <p:ext uri="{BB962C8B-B14F-4D97-AF65-F5344CB8AC3E}">
        <p14:creationId xmlns:p14="http://schemas.microsoft.com/office/powerpoint/2010/main" val="24914221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B40CC66F-07EC-CB42-8D1E-D39A6230E69F}"/>
              </a:ext>
            </a:extLst>
          </p:cNvPr>
          <p:cNvSpPr>
            <a:spLocks noGrp="1"/>
          </p:cNvSpPr>
          <p:nvPr>
            <p:ph type="subTitle" idx="4294967295"/>
          </p:nvPr>
        </p:nvSpPr>
        <p:spPr>
          <a:xfrm>
            <a:off x="1510749" y="785193"/>
            <a:ext cx="10230680" cy="5287617"/>
          </a:xfrm>
        </p:spPr>
        <p:txBody>
          <a:bodyPr>
            <a:normAutofit/>
          </a:bodyPr>
          <a:lstStyle/>
          <a:p>
            <a:pPr lvl="1" algn="just">
              <a:buFont typeface="Wingdings" panose="05000000000000000000" pitchFamily="2" charset="2"/>
              <a:buChar char="Ø"/>
            </a:pPr>
            <a:endParaRPr lang="ru-RU" dirty="0">
              <a:latin typeface="PT Astra Sans" panose="020B0603020203020204" pitchFamily="34" charset="-52"/>
              <a:ea typeface="PT Astra Sans" panose="020B0603020203020204" pitchFamily="34" charset="-52"/>
            </a:endParaRPr>
          </a:p>
          <a:p>
            <a:pPr marL="0" indent="0">
              <a:buNone/>
            </a:pPr>
            <a:endParaRPr lang="ru-RU" dirty="0"/>
          </a:p>
        </p:txBody>
      </p:sp>
      <p:pic>
        <p:nvPicPr>
          <p:cNvPr id="5" name="Рисунок 4">
            <a:extLst>
              <a:ext uri="{FF2B5EF4-FFF2-40B4-BE49-F238E27FC236}">
                <a16:creationId xmlns:a16="http://schemas.microsoft.com/office/drawing/2014/main" id="{130F483E-5493-54FD-2C35-859105B0772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450573" y="689114"/>
            <a:ext cx="755375" cy="5287617"/>
          </a:xfrm>
          <a:prstGeom prst="rect">
            <a:avLst/>
          </a:prstGeom>
        </p:spPr>
      </p:pic>
      <p:sp>
        <p:nvSpPr>
          <p:cNvPr id="2" name="Нижний колонтитул 1">
            <a:extLst>
              <a:ext uri="{FF2B5EF4-FFF2-40B4-BE49-F238E27FC236}">
                <a16:creationId xmlns:a16="http://schemas.microsoft.com/office/drawing/2014/main" id="{75B41B17-B92B-C716-C206-CE2AA89DED00}"/>
              </a:ext>
            </a:extLst>
          </p:cNvPr>
          <p:cNvSpPr>
            <a:spLocks noGrp="1"/>
          </p:cNvSpPr>
          <p:nvPr>
            <p:ph type="ftr" sz="quarter" idx="11"/>
          </p:nvPr>
        </p:nvSpPr>
        <p:spPr/>
        <p:txBody>
          <a:bodyPr/>
          <a:lstStyle/>
          <a:p>
            <a:r>
              <a:rPr lang="ru-RU" dirty="0"/>
              <a:t>13 сентября 2023 г. заседание ФУМО</a:t>
            </a:r>
          </a:p>
        </p:txBody>
      </p:sp>
      <p:sp>
        <p:nvSpPr>
          <p:cNvPr id="4" name="Номер слайда 3">
            <a:extLst>
              <a:ext uri="{FF2B5EF4-FFF2-40B4-BE49-F238E27FC236}">
                <a16:creationId xmlns:a16="http://schemas.microsoft.com/office/drawing/2014/main" id="{9750973C-40FA-56F2-DD62-DCE2EB3C0102}"/>
              </a:ext>
            </a:extLst>
          </p:cNvPr>
          <p:cNvSpPr>
            <a:spLocks noGrp="1"/>
          </p:cNvSpPr>
          <p:nvPr>
            <p:ph type="sldNum" sz="quarter" idx="12"/>
          </p:nvPr>
        </p:nvSpPr>
        <p:spPr/>
        <p:txBody>
          <a:bodyPr/>
          <a:lstStyle/>
          <a:p>
            <a:fld id="{36E3EB73-3C65-40E2-8D41-953AD04C1CC4}" type="slidenum">
              <a:rPr lang="ru-RU" smtClean="0"/>
              <a:t>7</a:t>
            </a:fld>
            <a:endParaRPr lang="ru-RU" dirty="0"/>
          </a:p>
        </p:txBody>
      </p:sp>
      <p:sp>
        <p:nvSpPr>
          <p:cNvPr id="6" name="TextBox 5">
            <a:extLst>
              <a:ext uri="{FF2B5EF4-FFF2-40B4-BE49-F238E27FC236}">
                <a16:creationId xmlns:a16="http://schemas.microsoft.com/office/drawing/2014/main" id="{DB96FB36-7782-3FBF-E9FE-094D13414D88}"/>
              </a:ext>
            </a:extLst>
          </p:cNvPr>
          <p:cNvSpPr txBox="1"/>
          <p:nvPr/>
        </p:nvSpPr>
        <p:spPr>
          <a:xfrm>
            <a:off x="1828800" y="785190"/>
            <a:ext cx="9524999" cy="5262979"/>
          </a:xfrm>
          <a:prstGeom prst="rect">
            <a:avLst/>
          </a:prstGeom>
          <a:noFill/>
        </p:spPr>
        <p:txBody>
          <a:bodyPr wrap="square" rtlCol="0">
            <a:spAutoFit/>
          </a:bodyPr>
          <a:lstStyle/>
          <a:p>
            <a:pPr indent="457200" algn="just"/>
            <a:r>
              <a:rPr lang="ru-RU" sz="2400" dirty="0"/>
              <a:t>По итогам заседания ФУМО в Саранске в Минобрнауки были переданы предложения по срокам обучения и полученным квалификациям и проект ФГОС 4  </a:t>
            </a:r>
            <a:r>
              <a:rPr lang="ru-RU" sz="2400" dirty="0">
                <a:effectLst/>
                <a:latin typeface="PT Astra Sans" panose="020B0603020203020204" pitchFamily="34" charset="-52"/>
                <a:ea typeface="Times New Roman" panose="02020603050405020304" pitchFamily="18" charset="0"/>
                <a:cs typeface="Times New Roman" panose="02020603050405020304" pitchFamily="18" charset="0"/>
              </a:rPr>
              <a:t>по укрупненной группе направлений </a:t>
            </a:r>
            <a:r>
              <a:rPr lang="ru-RU" sz="2400" dirty="0">
                <a:solidFill>
                  <a:srgbClr val="0070C0"/>
                </a:solidFill>
                <a:effectLst/>
                <a:latin typeface="PT Astra Sans" panose="020B0603020203020204" pitchFamily="34" charset="-52"/>
                <a:ea typeface="Times New Roman" panose="02020603050405020304" pitchFamily="18" charset="0"/>
                <a:cs typeface="Times New Roman" panose="02020603050405020304" pitchFamily="18" charset="0"/>
              </a:rPr>
              <a:t>29 Биотехнологии и пищевые технологии</a:t>
            </a:r>
            <a:r>
              <a:rPr lang="ru-RU" sz="2400" dirty="0"/>
              <a:t> </a:t>
            </a:r>
          </a:p>
          <a:p>
            <a:pPr indent="457200" algn="just"/>
            <a:r>
              <a:rPr lang="ru-RU" sz="2400" dirty="0"/>
              <a:t>Кроме этих документов заместителю Министра Д.В. Афанасьеву была от правлена резолюция нашего заседания.</a:t>
            </a:r>
          </a:p>
          <a:p>
            <a:pPr indent="457200" algn="just"/>
            <a:endParaRPr lang="ru-RU" sz="2400" dirty="0"/>
          </a:p>
          <a:p>
            <a:pPr indent="457200" algn="just"/>
            <a:r>
              <a:rPr lang="ru-RU" sz="2400" dirty="0"/>
              <a:t>В резолюции, в частности было записано:</a:t>
            </a:r>
          </a:p>
          <a:p>
            <a:pPr indent="457200" algn="just"/>
            <a:endParaRPr lang="ru-RU" sz="2400" dirty="0"/>
          </a:p>
          <a:p>
            <a:pPr indent="450215" algn="just"/>
            <a:r>
              <a:rPr lang="ru-RU" sz="2400" kern="100" dirty="0">
                <a:effectLst/>
                <a:latin typeface="Times New Roman" panose="02020603050405020304" pitchFamily="18" charset="0"/>
                <a:ea typeface="Calibri" panose="020F0502020204030204" pitchFamily="34" charset="0"/>
                <a:cs typeface="Times New Roman" panose="02020603050405020304" pitchFamily="18" charset="0"/>
              </a:rPr>
              <a:t>«… в макете предложено указать объем обязательной части образовательной программы (п. 2.11), однако нигде далее эта обязательная часть не указывается. Следовательно, проверить выполняется ли этот объем невозможно. Однако, именно этот объем формирует единое образовательное пространство.</a:t>
            </a:r>
            <a:endParaRPr lang="ru-RU" dirty="0"/>
          </a:p>
        </p:txBody>
      </p:sp>
    </p:spTree>
    <p:extLst>
      <p:ext uri="{BB962C8B-B14F-4D97-AF65-F5344CB8AC3E}">
        <p14:creationId xmlns:p14="http://schemas.microsoft.com/office/powerpoint/2010/main" val="26066876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B40CC66F-07EC-CB42-8D1E-D39A6230E69F}"/>
              </a:ext>
            </a:extLst>
          </p:cNvPr>
          <p:cNvSpPr>
            <a:spLocks noGrp="1"/>
          </p:cNvSpPr>
          <p:nvPr>
            <p:ph type="subTitle" idx="4294967295"/>
          </p:nvPr>
        </p:nvSpPr>
        <p:spPr>
          <a:xfrm>
            <a:off x="1510749" y="785193"/>
            <a:ext cx="10230680" cy="5287617"/>
          </a:xfrm>
        </p:spPr>
        <p:txBody>
          <a:bodyPr>
            <a:normAutofit/>
          </a:bodyPr>
          <a:lstStyle/>
          <a:p>
            <a:pPr lvl="1" algn="just">
              <a:buFont typeface="Wingdings" panose="05000000000000000000" pitchFamily="2" charset="2"/>
              <a:buChar char="Ø"/>
            </a:pPr>
            <a:endParaRPr lang="ru-RU" dirty="0">
              <a:latin typeface="PT Astra Sans" panose="020B0603020203020204" pitchFamily="34" charset="-52"/>
              <a:ea typeface="PT Astra Sans" panose="020B0603020203020204" pitchFamily="34" charset="-52"/>
            </a:endParaRPr>
          </a:p>
          <a:p>
            <a:pPr marL="0" indent="0">
              <a:buNone/>
            </a:pPr>
            <a:endParaRPr lang="ru-RU" dirty="0"/>
          </a:p>
        </p:txBody>
      </p:sp>
      <p:pic>
        <p:nvPicPr>
          <p:cNvPr id="5" name="Рисунок 4">
            <a:extLst>
              <a:ext uri="{FF2B5EF4-FFF2-40B4-BE49-F238E27FC236}">
                <a16:creationId xmlns:a16="http://schemas.microsoft.com/office/drawing/2014/main" id="{130F483E-5493-54FD-2C35-859105B0772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450573" y="689114"/>
            <a:ext cx="755375" cy="5287617"/>
          </a:xfrm>
          <a:prstGeom prst="rect">
            <a:avLst/>
          </a:prstGeom>
        </p:spPr>
      </p:pic>
      <p:sp>
        <p:nvSpPr>
          <p:cNvPr id="2" name="Нижний колонтитул 1">
            <a:extLst>
              <a:ext uri="{FF2B5EF4-FFF2-40B4-BE49-F238E27FC236}">
                <a16:creationId xmlns:a16="http://schemas.microsoft.com/office/drawing/2014/main" id="{75B41B17-B92B-C716-C206-CE2AA89DED00}"/>
              </a:ext>
            </a:extLst>
          </p:cNvPr>
          <p:cNvSpPr>
            <a:spLocks noGrp="1"/>
          </p:cNvSpPr>
          <p:nvPr>
            <p:ph type="ftr" sz="quarter" idx="11"/>
          </p:nvPr>
        </p:nvSpPr>
        <p:spPr/>
        <p:txBody>
          <a:bodyPr/>
          <a:lstStyle/>
          <a:p>
            <a:r>
              <a:rPr lang="ru-RU" dirty="0"/>
              <a:t>13 сентября 2023 г. заседание ФУМО</a:t>
            </a:r>
          </a:p>
        </p:txBody>
      </p:sp>
      <p:sp>
        <p:nvSpPr>
          <p:cNvPr id="4" name="Номер слайда 3">
            <a:extLst>
              <a:ext uri="{FF2B5EF4-FFF2-40B4-BE49-F238E27FC236}">
                <a16:creationId xmlns:a16="http://schemas.microsoft.com/office/drawing/2014/main" id="{9750973C-40FA-56F2-DD62-DCE2EB3C0102}"/>
              </a:ext>
            </a:extLst>
          </p:cNvPr>
          <p:cNvSpPr>
            <a:spLocks noGrp="1"/>
          </p:cNvSpPr>
          <p:nvPr>
            <p:ph type="sldNum" sz="quarter" idx="12"/>
          </p:nvPr>
        </p:nvSpPr>
        <p:spPr/>
        <p:txBody>
          <a:bodyPr/>
          <a:lstStyle/>
          <a:p>
            <a:fld id="{36E3EB73-3C65-40E2-8D41-953AD04C1CC4}" type="slidenum">
              <a:rPr lang="ru-RU" smtClean="0"/>
              <a:t>8</a:t>
            </a:fld>
            <a:endParaRPr lang="ru-RU" dirty="0"/>
          </a:p>
        </p:txBody>
      </p:sp>
      <p:sp>
        <p:nvSpPr>
          <p:cNvPr id="7" name="TextBox 6">
            <a:extLst>
              <a:ext uri="{FF2B5EF4-FFF2-40B4-BE49-F238E27FC236}">
                <a16:creationId xmlns:a16="http://schemas.microsoft.com/office/drawing/2014/main" id="{71F5CB20-B5A6-6BFD-A2F2-F8ACA8F5F3AF}"/>
              </a:ext>
            </a:extLst>
          </p:cNvPr>
          <p:cNvSpPr txBox="1"/>
          <p:nvPr/>
        </p:nvSpPr>
        <p:spPr>
          <a:xfrm>
            <a:off x="1715910" y="874184"/>
            <a:ext cx="9764889" cy="4154984"/>
          </a:xfrm>
          <a:prstGeom prst="rect">
            <a:avLst/>
          </a:prstGeom>
          <a:noFill/>
        </p:spPr>
        <p:txBody>
          <a:bodyPr wrap="square">
            <a:spAutoFit/>
          </a:bodyPr>
          <a:lstStyle/>
          <a:p>
            <a:pPr indent="450215" algn="just"/>
            <a:r>
              <a:rPr lang="ru-RU" sz="2400" dirty="0"/>
              <a:t>Отсюда следует вывод о том, что в ФГОС ВО необходимо дать обязательный минимум содержания образовательной программы, как это было в ГОС ВПО 1993-2000 гг.  Содержание образовательной программы должно состоять из обязательной для всех образовательных организаций и части, определяемой самой образовательной организацией, объем которой определяется ФГОС ВО. </a:t>
            </a:r>
          </a:p>
          <a:p>
            <a:pPr indent="450215" algn="just"/>
            <a:endParaRPr lang="ru-RU" sz="2400" dirty="0"/>
          </a:p>
          <a:p>
            <a:pPr indent="450215" algn="just"/>
            <a:r>
              <a:rPr lang="ru-RU" sz="2400" dirty="0"/>
              <a:t>Аналогично нужно поступить и компетенциями: дать в ФГОС ВО обязательную часть и предоставить образовательным организациям право дополнять своими компетенциями (базовыми, общепрофессиональными и профессиональными). …»  </a:t>
            </a:r>
          </a:p>
        </p:txBody>
      </p:sp>
    </p:spTree>
    <p:extLst>
      <p:ext uri="{BB962C8B-B14F-4D97-AF65-F5344CB8AC3E}">
        <p14:creationId xmlns:p14="http://schemas.microsoft.com/office/powerpoint/2010/main" val="25548258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B40CC66F-07EC-CB42-8D1E-D39A6230E69F}"/>
              </a:ext>
            </a:extLst>
          </p:cNvPr>
          <p:cNvSpPr>
            <a:spLocks noGrp="1"/>
          </p:cNvSpPr>
          <p:nvPr>
            <p:ph type="subTitle" idx="4294967295"/>
          </p:nvPr>
        </p:nvSpPr>
        <p:spPr>
          <a:xfrm>
            <a:off x="1510749" y="785193"/>
            <a:ext cx="10230680" cy="5287617"/>
          </a:xfrm>
        </p:spPr>
        <p:txBody>
          <a:bodyPr>
            <a:normAutofit/>
          </a:bodyPr>
          <a:lstStyle/>
          <a:p>
            <a:pPr lvl="1" algn="just">
              <a:buFont typeface="Wingdings" panose="05000000000000000000" pitchFamily="2" charset="2"/>
              <a:buChar char="Ø"/>
            </a:pPr>
            <a:endParaRPr lang="ru-RU" dirty="0">
              <a:latin typeface="PT Astra Sans" panose="020B0603020203020204" pitchFamily="34" charset="-52"/>
              <a:ea typeface="PT Astra Sans" panose="020B0603020203020204" pitchFamily="34" charset="-52"/>
            </a:endParaRPr>
          </a:p>
          <a:p>
            <a:pPr marL="0" indent="0">
              <a:buNone/>
            </a:pPr>
            <a:endParaRPr lang="ru-RU" dirty="0"/>
          </a:p>
        </p:txBody>
      </p:sp>
      <p:pic>
        <p:nvPicPr>
          <p:cNvPr id="5" name="Рисунок 4">
            <a:extLst>
              <a:ext uri="{FF2B5EF4-FFF2-40B4-BE49-F238E27FC236}">
                <a16:creationId xmlns:a16="http://schemas.microsoft.com/office/drawing/2014/main" id="{130F483E-5493-54FD-2C35-859105B0772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450573" y="689114"/>
            <a:ext cx="755375" cy="5287617"/>
          </a:xfrm>
          <a:prstGeom prst="rect">
            <a:avLst/>
          </a:prstGeom>
        </p:spPr>
      </p:pic>
      <p:sp>
        <p:nvSpPr>
          <p:cNvPr id="2" name="Нижний колонтитул 1">
            <a:extLst>
              <a:ext uri="{FF2B5EF4-FFF2-40B4-BE49-F238E27FC236}">
                <a16:creationId xmlns:a16="http://schemas.microsoft.com/office/drawing/2014/main" id="{75B41B17-B92B-C716-C206-CE2AA89DED00}"/>
              </a:ext>
            </a:extLst>
          </p:cNvPr>
          <p:cNvSpPr>
            <a:spLocks noGrp="1"/>
          </p:cNvSpPr>
          <p:nvPr>
            <p:ph type="ftr" sz="quarter" idx="11"/>
          </p:nvPr>
        </p:nvSpPr>
        <p:spPr/>
        <p:txBody>
          <a:bodyPr/>
          <a:lstStyle/>
          <a:p>
            <a:r>
              <a:rPr lang="ru-RU" dirty="0"/>
              <a:t>13 сентября 2023 г. заседание ФУМО</a:t>
            </a:r>
          </a:p>
        </p:txBody>
      </p:sp>
      <p:sp>
        <p:nvSpPr>
          <p:cNvPr id="4" name="Номер слайда 3">
            <a:extLst>
              <a:ext uri="{FF2B5EF4-FFF2-40B4-BE49-F238E27FC236}">
                <a16:creationId xmlns:a16="http://schemas.microsoft.com/office/drawing/2014/main" id="{9750973C-40FA-56F2-DD62-DCE2EB3C0102}"/>
              </a:ext>
            </a:extLst>
          </p:cNvPr>
          <p:cNvSpPr>
            <a:spLocks noGrp="1"/>
          </p:cNvSpPr>
          <p:nvPr>
            <p:ph type="sldNum" sz="quarter" idx="12"/>
          </p:nvPr>
        </p:nvSpPr>
        <p:spPr/>
        <p:txBody>
          <a:bodyPr/>
          <a:lstStyle/>
          <a:p>
            <a:fld id="{36E3EB73-3C65-40E2-8D41-953AD04C1CC4}" type="slidenum">
              <a:rPr lang="ru-RU" smtClean="0"/>
              <a:t>9</a:t>
            </a:fld>
            <a:endParaRPr lang="ru-RU" dirty="0"/>
          </a:p>
        </p:txBody>
      </p:sp>
      <p:sp>
        <p:nvSpPr>
          <p:cNvPr id="6" name="TextBox 5">
            <a:extLst>
              <a:ext uri="{FF2B5EF4-FFF2-40B4-BE49-F238E27FC236}">
                <a16:creationId xmlns:a16="http://schemas.microsoft.com/office/drawing/2014/main" id="{6F9677E4-86C6-F3A3-6F6E-DAF260EBD8ED}"/>
              </a:ext>
            </a:extLst>
          </p:cNvPr>
          <p:cNvSpPr txBox="1"/>
          <p:nvPr/>
        </p:nvSpPr>
        <p:spPr>
          <a:xfrm>
            <a:off x="2201334" y="785190"/>
            <a:ext cx="9381066" cy="5170646"/>
          </a:xfrm>
          <a:prstGeom prst="rect">
            <a:avLst/>
          </a:prstGeom>
          <a:noFill/>
        </p:spPr>
        <p:txBody>
          <a:bodyPr wrap="square" rtlCol="0">
            <a:spAutoFit/>
          </a:bodyPr>
          <a:lstStyle/>
          <a:p>
            <a:pPr indent="450215" algn="just"/>
            <a:r>
              <a:rPr lang="ru-RU" sz="2400" dirty="0"/>
              <a:t>В проекте ФГОС 4 «БИОТЕХНОЛОГИИ И ПИЩЕВЫЕ ТЕХНОЛОГИИ» записано, что Объем обязательной части образовательной программы должен составлять не менее: </a:t>
            </a:r>
          </a:p>
          <a:p>
            <a:pPr indent="450215" algn="just"/>
            <a:endParaRPr lang="ru-RU" sz="2400" dirty="0"/>
          </a:p>
          <a:p>
            <a:pPr indent="450215" algn="just"/>
            <a:endParaRPr lang="ru-RU" sz="2400" dirty="0"/>
          </a:p>
          <a:p>
            <a:pPr indent="450215" algn="just"/>
            <a:endParaRPr lang="ru-RU" sz="2400" dirty="0"/>
          </a:p>
          <a:p>
            <a:pPr indent="450215" algn="just"/>
            <a:endParaRPr lang="ru-RU" sz="2400" dirty="0"/>
          </a:p>
          <a:p>
            <a:pPr indent="450215" algn="just"/>
            <a:endParaRPr lang="ru-RU" sz="2400" dirty="0"/>
          </a:p>
          <a:p>
            <a:pPr indent="450215" algn="just"/>
            <a:r>
              <a:rPr lang="ru-RU" sz="2400" dirty="0"/>
              <a:t>Ранее, обязательная часть включалась в Примерную основную  образовательную программу (ПООП), но ее отменили.</a:t>
            </a:r>
          </a:p>
          <a:p>
            <a:r>
              <a:rPr lang="ru-RU" sz="1800" b="0" i="0" u="none" strike="noStrike" baseline="0" dirty="0">
                <a:solidFill>
                  <a:srgbClr val="000000"/>
                </a:solidFill>
                <a:latin typeface="PT Astra Sans" panose="020B0603020203020204" pitchFamily="34" charset="-52"/>
              </a:rPr>
              <a:t>	</a:t>
            </a:r>
          </a:p>
          <a:p>
            <a:r>
              <a:rPr lang="ru-RU" sz="2400" dirty="0"/>
              <a:t>Предлагаю включить в план работы ФУМО разработке дополнения  содержания обязательной части, единой для всех образовательных организаций </a:t>
            </a:r>
          </a:p>
        </p:txBody>
      </p:sp>
      <p:graphicFrame>
        <p:nvGraphicFramePr>
          <p:cNvPr id="7" name="Таблица 7">
            <a:extLst>
              <a:ext uri="{FF2B5EF4-FFF2-40B4-BE49-F238E27FC236}">
                <a16:creationId xmlns:a16="http://schemas.microsoft.com/office/drawing/2014/main" id="{2585F745-12B0-3C60-38CE-004F48F92CE3}"/>
              </a:ext>
            </a:extLst>
          </p:cNvPr>
          <p:cNvGraphicFramePr>
            <a:graphicFrameLocks noGrp="1"/>
          </p:cNvGraphicFramePr>
          <p:nvPr>
            <p:extLst>
              <p:ext uri="{D42A27DB-BD31-4B8C-83A1-F6EECF244321}">
                <p14:modId xmlns:p14="http://schemas.microsoft.com/office/powerpoint/2010/main" val="835715790"/>
              </p:ext>
            </p:extLst>
          </p:nvPr>
        </p:nvGraphicFramePr>
        <p:xfrm>
          <a:off x="2528711" y="2141662"/>
          <a:ext cx="8152540" cy="1285240"/>
        </p:xfrm>
        <a:graphic>
          <a:graphicData uri="http://schemas.openxmlformats.org/drawingml/2006/table">
            <a:tbl>
              <a:tblPr firstRow="1" bandRow="1">
                <a:tableStyleId>{284E427A-3D55-4303-BF80-6455036E1DE7}</a:tableStyleId>
              </a:tblPr>
              <a:tblGrid>
                <a:gridCol w="2844800">
                  <a:extLst>
                    <a:ext uri="{9D8B030D-6E8A-4147-A177-3AD203B41FA5}">
                      <a16:colId xmlns:a16="http://schemas.microsoft.com/office/drawing/2014/main" val="937680483"/>
                    </a:ext>
                  </a:extLst>
                </a:gridCol>
                <a:gridCol w="2923822">
                  <a:extLst>
                    <a:ext uri="{9D8B030D-6E8A-4147-A177-3AD203B41FA5}">
                      <a16:colId xmlns:a16="http://schemas.microsoft.com/office/drawing/2014/main" val="1656294130"/>
                    </a:ext>
                  </a:extLst>
                </a:gridCol>
                <a:gridCol w="2383918">
                  <a:extLst>
                    <a:ext uri="{9D8B030D-6E8A-4147-A177-3AD203B41FA5}">
                      <a16:colId xmlns:a16="http://schemas.microsoft.com/office/drawing/2014/main" val="2849861757"/>
                    </a:ext>
                  </a:extLst>
                </a:gridCol>
              </a:tblGrid>
              <a:tr h="628226">
                <a:tc>
                  <a:txBody>
                    <a:bodyPr/>
                    <a:lstStyle/>
                    <a:p>
                      <a:pPr algn="ctr"/>
                      <a:r>
                        <a:rPr lang="ru-RU" sz="1800" b="1" i="0" u="none" strike="noStrike" baseline="0" dirty="0">
                          <a:solidFill>
                            <a:srgbClr val="000000"/>
                          </a:solidFill>
                          <a:latin typeface="PT Astra Sans" panose="020B0603020203020204" pitchFamily="34" charset="-52"/>
                        </a:rPr>
                        <a:t>Программа базового высшего образования со сроком обучения 4 года </a:t>
                      </a:r>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b="1" i="0" u="none" strike="noStrike" baseline="0" dirty="0">
                          <a:solidFill>
                            <a:srgbClr val="000000"/>
                          </a:solidFill>
                          <a:latin typeface="PT Astra Sans" panose="020B0603020203020204" pitchFamily="34" charset="-52"/>
                        </a:rPr>
                        <a:t>Программа базового высшего образования со сроком обучения 5 (6) лет </a:t>
                      </a:r>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b="1" i="0" u="none" strike="noStrike" baseline="0" dirty="0">
                          <a:solidFill>
                            <a:srgbClr val="000000"/>
                          </a:solidFill>
                          <a:latin typeface="PT Astra Sans" panose="020B0603020203020204" pitchFamily="34" charset="-52"/>
                        </a:rPr>
                        <a:t>Программа магистратуры </a:t>
                      </a:r>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46144165"/>
                  </a:ext>
                </a:extLst>
              </a:tr>
              <a:tr h="370840">
                <a:tc>
                  <a:txBody>
                    <a:bodyPr/>
                    <a:lstStyle/>
                    <a:p>
                      <a:pPr algn="ctr"/>
                      <a:r>
                        <a:rPr lang="ru-RU" sz="1800" b="0" i="0" u="none" strike="noStrike" baseline="0" dirty="0">
                          <a:solidFill>
                            <a:srgbClr val="006FC0"/>
                          </a:solidFill>
                          <a:latin typeface="Arial" panose="020B0604020202020204" pitchFamily="34" charset="0"/>
                        </a:rPr>
                        <a:t>60% </a:t>
                      </a:r>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b="0" i="0" u="none" strike="noStrike" baseline="0" dirty="0">
                          <a:solidFill>
                            <a:srgbClr val="006FC0"/>
                          </a:solidFill>
                          <a:latin typeface="Arial" panose="020B0604020202020204" pitchFamily="34" charset="0"/>
                        </a:rPr>
                        <a:t>60% </a:t>
                      </a:r>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800" b="0" i="0" u="none" strike="noStrike" baseline="0" dirty="0">
                          <a:solidFill>
                            <a:srgbClr val="006FC0"/>
                          </a:solidFill>
                          <a:latin typeface="Arial" panose="020B0604020202020204" pitchFamily="34" charset="0"/>
                        </a:rPr>
                        <a:t>60% </a:t>
                      </a:r>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02527969"/>
                  </a:ext>
                </a:extLst>
              </a:tr>
            </a:tbl>
          </a:graphicData>
        </a:graphic>
      </p:graphicFrame>
    </p:spTree>
    <p:extLst>
      <p:ext uri="{BB962C8B-B14F-4D97-AF65-F5344CB8AC3E}">
        <p14:creationId xmlns:p14="http://schemas.microsoft.com/office/powerpoint/2010/main" val="5735788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2331</TotalTime>
  <Words>760</Words>
  <Application>Microsoft Office PowerPoint</Application>
  <PresentationFormat>Широкоэкранный</PresentationFormat>
  <Paragraphs>116</Paragraphs>
  <Slides>10</Slides>
  <Notes>2</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10</vt:i4>
      </vt:variant>
    </vt:vector>
  </HeadingPairs>
  <TitlesOfParts>
    <vt:vector size="18" baseType="lpstr">
      <vt:lpstr>Arial</vt:lpstr>
      <vt:lpstr>Calibri</vt:lpstr>
      <vt:lpstr>Calibri Light</vt:lpstr>
      <vt:lpstr>ITCFranklinGothicW10-Bk 862339</vt:lpstr>
      <vt:lpstr>PT Astra Sans</vt:lpstr>
      <vt:lpstr>Times New Roman</vt:lpstr>
      <vt:lpstr>Wingdings</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Рем Биглов</dc:creator>
  <cp:lastModifiedBy>Рем Равильевич Биглов</cp:lastModifiedBy>
  <cp:revision>251</cp:revision>
  <cp:lastPrinted>2023-05-14T17:34:47Z</cp:lastPrinted>
  <dcterms:created xsi:type="dcterms:W3CDTF">2023-05-13T13:31:53Z</dcterms:created>
  <dcterms:modified xsi:type="dcterms:W3CDTF">2023-09-09T23:33:59Z</dcterms:modified>
</cp:coreProperties>
</file>